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972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06/05/36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06/05/36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06/05/36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06/05/36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06/05/36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06/05/36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06/05/36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06/05/36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06/05/36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06/05/36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06/05/36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06/05/36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208912" cy="1728192"/>
          </a:xfrm>
        </p:spPr>
        <p:txBody>
          <a:bodyPr>
            <a:normAutofit/>
          </a:bodyPr>
          <a:lstStyle/>
          <a:p>
            <a:pPr fontAlgn="t"/>
            <a:r>
              <a:rPr lang="en-US" sz="3600" dirty="0">
                <a:effectLst/>
              </a:rPr>
              <a:t>A VISIT TO GIFTED CENTER AT KING ABDUL AZIZ IN JEDDAH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39552" y="2204864"/>
            <a:ext cx="8121225" cy="4204989"/>
          </a:xfrm>
        </p:spPr>
        <p:txBody>
          <a:bodyPr>
            <a:normAutofit lnSpcReduction="10000"/>
          </a:bodyPr>
          <a:lstStyle/>
          <a:p>
            <a:pPr marL="0" indent="0" algn="l" rtl="0" fontAlgn="t">
              <a:buNone/>
            </a:pPr>
            <a:r>
              <a:rPr lang="en-US" b="1" dirty="0"/>
              <a:t>In compliance with the directives of His Excellency the Vice-Rector for Postgraduate Studies &amp; Scientific Research, the director of Innovation Center, Dr. </a:t>
            </a:r>
            <a:r>
              <a:rPr lang="en-US" b="1" dirty="0" err="1"/>
              <a:t>Bakheet</a:t>
            </a:r>
            <a:r>
              <a:rPr lang="en-US" b="1" dirty="0"/>
              <a:t> A. Al-</a:t>
            </a:r>
            <a:r>
              <a:rPr lang="en-US" b="1" dirty="0" err="1"/>
              <a:t>Rasheedi</a:t>
            </a:r>
            <a:r>
              <a:rPr lang="en-US" b="1" dirty="0"/>
              <a:t> and Mr. </a:t>
            </a:r>
            <a:r>
              <a:rPr lang="en-US" b="1" dirty="0" err="1"/>
              <a:t>Badran</a:t>
            </a:r>
            <a:r>
              <a:rPr lang="en-US" b="1" dirty="0"/>
              <a:t> A. Al-</a:t>
            </a:r>
            <a:r>
              <a:rPr lang="en-US" b="1" dirty="0" err="1"/>
              <a:t>Turki</a:t>
            </a:r>
            <a:r>
              <a:rPr lang="en-US" b="1" dirty="0"/>
              <a:t> paid a visit to the Gifted Center at King Abdul Aziz University and attended the first event at the auditorium of Deanship of Student affairs. They also had a meeting with supervisor of the center, Mr. Abdel Aziz Al-</a:t>
            </a:r>
            <a:r>
              <a:rPr lang="en-US" b="1" dirty="0" err="1"/>
              <a:t>Ammari</a:t>
            </a:r>
            <a:r>
              <a:rPr lang="en-US" b="1" dirty="0"/>
              <a:t> who explained the services provided by the center as well as the experience of the center which exceeded 10 years.</a:t>
            </a:r>
          </a:p>
          <a:p>
            <a:pPr marL="0" indent="0" algn="l" rtl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4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561662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243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2881</TotalTime>
  <Words>110</Words>
  <Application>Microsoft Office PowerPoint</Application>
  <PresentationFormat>عرض على الشاشة (3:4)‏</PresentationFormat>
  <Paragraphs>3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غلاف فني</vt:lpstr>
      <vt:lpstr>A VISIT TO GIFTED CENTER AT KING ABDUL AZIZ IN JEDDAH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91</cp:revision>
  <dcterms:created xsi:type="dcterms:W3CDTF">2015-02-10T13:06:57Z</dcterms:created>
  <dcterms:modified xsi:type="dcterms:W3CDTF">2015-02-24T19:48:10Z</dcterms:modified>
</cp:coreProperties>
</file>