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23/04/36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23/04/36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23/04/36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692696"/>
            <a:ext cx="8208912" cy="2304256"/>
          </a:xfrm>
        </p:spPr>
        <p:txBody>
          <a:bodyPr>
            <a:normAutofit/>
          </a:bodyPr>
          <a:lstStyle/>
          <a:p>
            <a:pPr fontAlgn="t"/>
            <a:r>
              <a:rPr lang="ar-SA" sz="3600" dirty="0">
                <a:effectLst/>
              </a:rPr>
              <a:t>زيارة مركز الموهبة والإبداع في جامعة الملك عبدالعزيز في جدة</a:t>
            </a:r>
            <a:endParaRPr lang="ar-SA" sz="3400" dirty="0"/>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276872"/>
            <a:ext cx="8136904" cy="4812779"/>
          </a:xfrm>
        </p:spPr>
        <p:txBody>
          <a:bodyPr>
            <a:normAutofit/>
          </a:bodyPr>
          <a:lstStyle/>
          <a:p>
            <a:pPr fontAlgn="t"/>
            <a:r>
              <a:rPr lang="ar-SA" b="1" dirty="0"/>
              <a:t>بتوجيهات سعادة وكيل الجامعة للدراسات العليا والبحث العلمي قام مدير مركز الابتكار والأفكار الطلابية المتميزة د. بخيت بن عوض الرشيدي والأستاذ بدران بن عبدالرحمن التركي بزيارة مركز الموهبة والإبداع بجامعة الملك عبدالعزيز وحضور ملتقى الموهبة والإبداع الاول المقام في مسرح عمادة شؤون الطلاب .</a:t>
            </a:r>
          </a:p>
          <a:p>
            <a:pPr fontAlgn="t"/>
            <a:r>
              <a:rPr lang="ar-SA" b="1" dirty="0"/>
              <a:t>كما اجتمع مع المشرف على مركز الموهبة والإبداع الأستاذ: عبدالعزيز العماري , حيث قام بشرح خدمات المركز وتجربتهم التي تجاوزت 10 سنوات وتطلعاتهم في المستقبل .</a:t>
            </a:r>
          </a:p>
          <a:p>
            <a:pPr marL="0" indent="0">
              <a:buNone/>
            </a:pPr>
            <a:endParaRPr lang="en-US" dirty="0"/>
          </a:p>
        </p:txBody>
      </p:sp>
    </p:spTree>
    <p:extLst>
      <p:ext uri="{BB962C8B-B14F-4D97-AF65-F5344CB8AC3E}">
        <p14:creationId xmlns:p14="http://schemas.microsoft.com/office/powerpoint/2010/main" val="175754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a:p>
        </p:txBody>
      </p:sp>
      <p:sp>
        <p:nvSpPr>
          <p:cNvPr id="3" name="عنوان 2"/>
          <p:cNvSpPr>
            <a:spLocks noGrp="1"/>
          </p:cNvSpPr>
          <p:nvPr>
            <p:ph type="title"/>
          </p:nvPr>
        </p:nvSpPr>
        <p:spPr/>
        <p:txBody>
          <a:bodyPr/>
          <a:lstStyle/>
          <a:p>
            <a:endParaRPr lang="ar-SA"/>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0648"/>
            <a:ext cx="4736300" cy="631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7100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587</TotalTime>
  <Words>68</Words>
  <Application>Microsoft Office PowerPoint</Application>
  <PresentationFormat>عرض على الشاشة (3:4)‏</PresentationFormat>
  <Paragraphs>3</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زيارة مركز الموهبة والإبداع في جامعة الملك عبدالعزيز في جدة</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23</cp:revision>
  <dcterms:created xsi:type="dcterms:W3CDTF">2015-02-10T13:06:57Z</dcterms:created>
  <dcterms:modified xsi:type="dcterms:W3CDTF">2015-02-12T22:12:52Z</dcterms:modified>
</cp:coreProperties>
</file>