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  <p:sldId id="264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97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06/05/36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en-US" sz="3600" dirty="0">
                <a:effectLst/>
              </a:rPr>
              <a:t>Dr. </a:t>
            </a:r>
            <a:r>
              <a:rPr lang="en-US" sz="3600" dirty="0" err="1">
                <a:effectLst/>
              </a:rPr>
              <a:t>Bakheet</a:t>
            </a:r>
            <a:r>
              <a:rPr lang="en-US" sz="3600" dirty="0">
                <a:effectLst/>
              </a:rPr>
              <a:t> Al-</a:t>
            </a:r>
            <a:r>
              <a:rPr lang="en-US" sz="3600" dirty="0" err="1">
                <a:effectLst/>
              </a:rPr>
              <a:t>Rasheedi</a:t>
            </a:r>
            <a:r>
              <a:rPr lang="en-US" sz="3600" dirty="0">
                <a:effectLst/>
              </a:rPr>
              <a:t> a Director for the Innovations &amp; Students’ Outstanding Ideas Center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lnSpcReduction="10000"/>
          </a:bodyPr>
          <a:lstStyle/>
          <a:p>
            <a:pPr marL="0" indent="0" algn="l" rtl="0" fontAlgn="t">
              <a:buNone/>
            </a:pPr>
            <a:endParaRPr lang="en-US" dirty="0"/>
          </a:p>
          <a:p>
            <a:pPr marL="0" indent="0" algn="l" rtl="0" fontAlgn="t">
              <a:buNone/>
            </a:pPr>
            <a:r>
              <a:rPr lang="en-US" dirty="0"/>
              <a:t>A decree was issued by His Excellency the Rector, Dr. Khalid S. Al-</a:t>
            </a:r>
            <a:r>
              <a:rPr lang="en-US" dirty="0" err="1"/>
              <a:t>Mugren</a:t>
            </a:r>
            <a:r>
              <a:rPr lang="en-US" dirty="0"/>
              <a:t> to appoint Dr. </a:t>
            </a:r>
            <a:r>
              <a:rPr lang="en-US" dirty="0" err="1"/>
              <a:t>Bakheet</a:t>
            </a:r>
            <a:r>
              <a:rPr lang="en-US" dirty="0"/>
              <a:t> Bin </a:t>
            </a:r>
            <a:r>
              <a:rPr lang="en-US" dirty="0" err="1"/>
              <a:t>Awad</a:t>
            </a:r>
            <a:r>
              <a:rPr lang="en-US" dirty="0"/>
              <a:t> Al-</a:t>
            </a:r>
            <a:r>
              <a:rPr lang="en-US" dirty="0" err="1"/>
              <a:t>Rasheedi</a:t>
            </a:r>
            <a:r>
              <a:rPr lang="en-US" dirty="0"/>
              <a:t> as a director for the Innovations &amp; Students’ Outstanding Ideas Center.</a:t>
            </a:r>
          </a:p>
          <a:p>
            <a:pPr marL="0" indent="0" algn="l" rtl="0" fontAlgn="t">
              <a:buNone/>
            </a:pPr>
            <a:r>
              <a:rPr lang="en-US" dirty="0"/>
              <a:t>Dr. </a:t>
            </a:r>
            <a:r>
              <a:rPr lang="en-US" dirty="0" err="1"/>
              <a:t>Bakheet</a:t>
            </a:r>
            <a:r>
              <a:rPr lang="en-US" dirty="0"/>
              <a:t> extended his thanks and appreciations to the Rector for his trust and promised to be committed to the new appointment and to exert more efforts.</a:t>
            </a:r>
          </a:p>
          <a:p>
            <a:pPr marL="0" indent="0" algn="l" rtl="0" fontAlgn="t">
              <a:buNone/>
            </a:pPr>
            <a:r>
              <a:rPr lang="en-US" dirty="0"/>
              <a:t>Congratulations were also expressed by the staff of the Rector-ship for Postgraduate Studies &amp; Scientific Research for Dr. Al-</a:t>
            </a:r>
            <a:r>
              <a:rPr lang="en-US" dirty="0" err="1"/>
              <a:t>Rasheedi</a:t>
            </a:r>
            <a:r>
              <a:rPr lang="en-US" dirty="0"/>
              <a:t> on the new position.  </a:t>
            </a:r>
          </a:p>
          <a:p>
            <a:pPr marL="0" indent="0" algn="l" rtl="0">
              <a:buNone/>
            </a:pPr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800" y="2204864"/>
            <a:ext cx="3843099" cy="3579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3243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2877</TotalTime>
  <Words>106</Words>
  <Application>Microsoft Office PowerPoint</Application>
  <PresentationFormat>عرض على الشاشة (3:4)‏</PresentationFormat>
  <Paragraphs>5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Dr. Bakheet Al-Rasheedi a Director for the Innovations &amp; Students’ Outstanding Ideas Center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90</cp:revision>
  <dcterms:created xsi:type="dcterms:W3CDTF">2015-02-10T13:06:57Z</dcterms:created>
  <dcterms:modified xsi:type="dcterms:W3CDTF">2015-02-24T19:44:20Z</dcterms:modified>
</cp:coreProperties>
</file>