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208912" cy="2304256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د. بخيت الرشيدي مديراً لمركز الابتكار والأفكار الطلابية المتميزة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276872"/>
            <a:ext cx="8136904" cy="4812779"/>
          </a:xfrm>
        </p:spPr>
        <p:txBody>
          <a:bodyPr>
            <a:normAutofit/>
          </a:bodyPr>
          <a:lstStyle/>
          <a:p>
            <a:pPr fontAlgn="t"/>
            <a:endParaRPr lang="ar-SA" b="1" dirty="0"/>
          </a:p>
          <a:p>
            <a:pPr fontAlgn="t"/>
            <a:r>
              <a:rPr lang="ar-SA" b="1" dirty="0"/>
              <a:t>صدر قرار معالي مدير الجامعة الدكتور خالد بن سعد المقرن بتكليف الدكتور بخيت بن عوض الرشيدي مديراً لمركز الابتكار والأفكار الطلابية المتميزة.</a:t>
            </a:r>
          </a:p>
          <a:p>
            <a:pPr fontAlgn="t"/>
            <a:r>
              <a:rPr lang="ar-SA" b="1" dirty="0"/>
              <a:t>وأعرب الدكتور بخيت عن شكره وتقديره لمعالي مدير الجامعة على هذه الثقة ، داعياً الله عز وجل أن يكون عند حسن ظن الجميع وأن يكون هذا التكليف دافعاً له لمزيد من الجهد والعطاء.</a:t>
            </a:r>
          </a:p>
          <a:p>
            <a:pPr fontAlgn="t"/>
            <a:r>
              <a:rPr lang="ar-SA" b="1" dirty="0"/>
              <a:t>ومنسوبو وكالة الجامعة للدراسات العليا والبحث العلمي يتقدمون بخالص التهنئة والتبريكات لسعادة الدكتور بخيت الرشيدي على هذه الثقة الغالية.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492896"/>
            <a:ext cx="294481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710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584</TotalTime>
  <Words>25</Words>
  <Application>Microsoft Office PowerPoint</Application>
  <PresentationFormat>عرض على الشاشة (3:4)‏</PresentationFormat>
  <Paragraphs>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د. بخيت الرشيدي مديراً لمركز الابتكار والأفكار الطلابية المتميزة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22</cp:revision>
  <dcterms:created xsi:type="dcterms:W3CDTF">2015-02-10T13:06:57Z</dcterms:created>
  <dcterms:modified xsi:type="dcterms:W3CDTF">2015-02-12T22:10:09Z</dcterms:modified>
</cp:coreProperties>
</file>