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Vice-Rector-ship for Postgraduate Studies &amp; Research Celebrates the Promotion of Dr. Mohammad A. Al-</a:t>
            </a:r>
            <a:r>
              <a:rPr lang="en-US" sz="3600" dirty="0" err="1">
                <a:effectLst/>
              </a:rPr>
              <a:t>Shaya’a</a:t>
            </a:r>
            <a:r>
              <a:rPr lang="en-US" sz="3600" dirty="0">
                <a:effectLst/>
              </a:rPr>
              <a:t> to the Post of Full Professor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marL="0" indent="0" algn="l" rtl="0" fontAlgn="t">
              <a:buNone/>
            </a:pPr>
            <a:r>
              <a:rPr lang="en-US" b="1" dirty="0"/>
              <a:t>A celebration was hold on the occasion of the promotion of Dr. Mohammad A. Al-</a:t>
            </a:r>
            <a:r>
              <a:rPr lang="en-US" b="1" dirty="0" err="1"/>
              <a:t>Shaya’a</a:t>
            </a:r>
            <a:r>
              <a:rPr lang="en-US" b="1" dirty="0"/>
              <a:t> to the post of full professor. The celebration was attended by the staff of Vice-Rector-ship for Postgraduate Studies &amp; Research.</a:t>
            </a:r>
            <a:endParaRPr lang="en-US" dirty="0"/>
          </a:p>
          <a:p>
            <a:pPr marL="0" indent="0" algn="l" rtl="0" fontAlgn="t">
              <a:buNone/>
            </a:pPr>
            <a:r>
              <a:rPr lang="en-US" b="1" dirty="0"/>
              <a:t>Prof. Al-</a:t>
            </a:r>
            <a:r>
              <a:rPr lang="en-US" b="1" dirty="0" err="1"/>
              <a:t>Shaya’a</a:t>
            </a:r>
            <a:r>
              <a:rPr lang="en-US" b="1" dirty="0"/>
              <a:t> expressed his thanks and appreciations to all staff for their caring and congratulations. 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03" y="476673"/>
            <a:ext cx="8591527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620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2886</TotalTime>
  <Words>79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The Vice-Rector-ship for Postgraduate Studies &amp; Research Celebrates the Promotion of Dr. Mohammad A. Al-Shaya’a to the Post of Full Professor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93</cp:revision>
  <dcterms:created xsi:type="dcterms:W3CDTF">2015-02-10T13:06:57Z</dcterms:created>
  <dcterms:modified xsi:type="dcterms:W3CDTF">2015-02-23T21:25:26Z</dcterms:modified>
</cp:coreProperties>
</file>