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89" d="100"/>
          <a:sy n="89" d="100"/>
        </p:scale>
        <p:origin x="-762" y="11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692696"/>
            <a:ext cx="8208912" cy="2304256"/>
          </a:xfrm>
        </p:spPr>
        <p:txBody>
          <a:bodyPr>
            <a:normAutofit/>
          </a:bodyPr>
          <a:lstStyle/>
          <a:p>
            <a:pPr fontAlgn="t"/>
            <a:r>
              <a:rPr lang="ar-SA" sz="3600" dirty="0">
                <a:effectLst/>
              </a:rPr>
              <a:t>مركز النشر والترجمة يصدر العدد الرابع من مجلة العلوم الانسانية والادارية</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2276872"/>
            <a:ext cx="8136904" cy="4812779"/>
          </a:xfrm>
        </p:spPr>
        <p:txBody>
          <a:bodyPr>
            <a:normAutofit fontScale="85000" lnSpcReduction="20000"/>
          </a:bodyPr>
          <a:lstStyle/>
          <a:p>
            <a:pPr fontAlgn="t"/>
            <a:r>
              <a:rPr lang="ar-SA" b="1" dirty="0"/>
              <a:t>اصدر مركز النشر والترجمة في وكالة الجامعة للدراسات العليا والبحث العلمي العدد الرابع من مجلة العلوم الانسانية والادارية ، حيث تضمن خمسة بحوث في تخصصات مختلفة ، وقد تحدث مدير المركز سعادة الدكتور صالح بن عبدالله العقيل في هذه المناسبة قائلاً : انه وبفضل من الله تعالى ثم متابعة وتوجيه سعادة وكيل الجامعة للدراسات العليا والبحث العلمي الدكتور محمد بن عبدالله الشايع قد تم الانتهاء من مراجعة وتدقيق العدد الرابع وطباعته ونشره وطباعة </a:t>
            </a:r>
            <a:r>
              <a:rPr lang="ar-SA" b="1" dirty="0" err="1"/>
              <a:t>المستلات</a:t>
            </a:r>
            <a:r>
              <a:rPr lang="ar-SA" b="1" dirty="0"/>
              <a:t> الخاصة بالباحثين والتي سيتم ارسالها لهم في الايام القليلة القادمة ، وأضاف الدكتور العقيل بأن هذا لم يكن ليتحقق لولا توفيق الله تعالى ثم التشجيع وتذليل الصعوبات من قبل معالي مدير الجامعة الدكتور خالد بن سعد المقرن منذ تأسيس المجلة ، حيث متابعة معاليه المستمرة والدائمة لكل ما من شأنه تطوير آليات العمل ليصل بمخرجات الجامعة إلى مصاف المنافسة على كافة الاقطار والمستويات ، وفي الختام تقدم الدكتور العقيل بالشكر والتقدير لسعادة وكيل الجامعة للدراسات العليا والبحث العلمي رئيس تحرير مجلة العلوم الانسانية والادارية الدكتور محمد بن عبدالله الشايع على </a:t>
            </a:r>
            <a:r>
              <a:rPr lang="ar-SA" b="1" dirty="0" err="1"/>
              <a:t>مابذله</a:t>
            </a:r>
            <a:r>
              <a:rPr lang="ar-SA" b="1" dirty="0"/>
              <a:t> ويبذله  ويوفره من امكانات تخدم تحقيق الثبات واستمرارية النهج داخل مضامير العطاء المتميز ، كما تقدم الدكتور بشكره لجميع اعضاء هيئة تحرير المجلة ومدير تحريرها على التزامهم في موعد الاصدار متمنياً لهم مزيداً من التألق والابداع .</a:t>
            </a:r>
          </a:p>
          <a:p>
            <a:pPr marL="0" indent="0">
              <a:buNone/>
            </a:pPr>
            <a:r>
              <a:rPr lang="ar-SA" dirty="0"/>
              <a:t/>
            </a:r>
            <a:br>
              <a:rPr lang="ar-SA" dirty="0"/>
            </a:br>
            <a:endParaRPr lang="en-US" dirty="0"/>
          </a:p>
        </p:txBody>
      </p:sp>
    </p:spTree>
    <p:extLst>
      <p:ext uri="{BB962C8B-B14F-4D97-AF65-F5344CB8AC3E}">
        <p14:creationId xmlns:p14="http://schemas.microsoft.com/office/powerpoint/2010/main" val="175754284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297</TotalTime>
  <Words>53</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مركز النشر والترجمة يصدر العدد الرابع من مجلة العلوم الانسانية والادارية</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20</cp:revision>
  <dcterms:created xsi:type="dcterms:W3CDTF">2015-02-10T13:06:57Z</dcterms:created>
  <dcterms:modified xsi:type="dcterms:W3CDTF">2015-02-12T17:23:06Z</dcterms:modified>
</cp:coreProperties>
</file>