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____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Trans&amp; Publish Center issues the 4th edition of the Human&amp; </a:t>
            </a:r>
            <a:r>
              <a:rPr lang="en-US" sz="3600" dirty="0" err="1">
                <a:effectLst/>
              </a:rPr>
              <a:t>Admini</a:t>
            </a:r>
            <a:r>
              <a:rPr lang="en-US" sz="3600" dirty="0">
                <a:effectLst/>
              </a:rPr>
              <a:t> Science Journal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70000" lnSpcReduction="20000"/>
          </a:bodyPr>
          <a:lstStyle/>
          <a:p>
            <a:pPr marL="0" indent="0" algn="l" rtl="0" fontAlgn="t">
              <a:buNone/>
            </a:pPr>
            <a:r>
              <a:rPr lang="en-US" b="1" dirty="0"/>
              <a:t>The 4</a:t>
            </a:r>
            <a:r>
              <a:rPr lang="en-US" b="1" baseline="30000" dirty="0"/>
              <a:t>th</a:t>
            </a:r>
            <a:r>
              <a:rPr lang="en-US" b="1" dirty="0"/>
              <a:t> edition of the Humanities &amp; Administration Science Journal was issued by the Translation &amp; Publishing Center at the Rector-ship for Postgraduate Studies &amp; Academic Research. the journal comprises five research in various fields. The Director of the Center, Dr. Saleh Al-</a:t>
            </a:r>
            <a:r>
              <a:rPr lang="en-US" b="1" dirty="0" err="1"/>
              <a:t>Aqeel</a:t>
            </a:r>
            <a:r>
              <a:rPr lang="en-US" b="1" dirty="0"/>
              <a:t> stated :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Owing to the bless of God then the follow-up and directions of His Excellency the Vice-Rector for Postgraduate Studies &amp; Academic Research, Dr. Mohammad A. Al-</a:t>
            </a:r>
            <a:r>
              <a:rPr lang="en-US" b="1" dirty="0" err="1"/>
              <a:t>Shaya’a</a:t>
            </a:r>
            <a:r>
              <a:rPr lang="en-US" b="1" dirty="0"/>
              <a:t>, the final version of the 4</a:t>
            </a:r>
            <a:r>
              <a:rPr lang="en-US" b="1" baseline="30000" dirty="0"/>
              <a:t>th</a:t>
            </a:r>
            <a:r>
              <a:rPr lang="en-US" b="1" dirty="0"/>
              <a:t> edition has been revised, edited, printed and published. Dr. Al-</a:t>
            </a:r>
            <a:r>
              <a:rPr lang="en-US" b="1" dirty="0" err="1"/>
              <a:t>Aqeel</a:t>
            </a:r>
            <a:r>
              <a:rPr lang="en-US" b="1" dirty="0"/>
              <a:t> added that all these achievements would not come to reality without the encouragement of His Excellency the Rector, Dr. Khalid S. Al-</a:t>
            </a:r>
            <a:r>
              <a:rPr lang="en-US" b="1" dirty="0" err="1"/>
              <a:t>Mugren</a:t>
            </a:r>
            <a:r>
              <a:rPr lang="en-US" b="1" dirty="0"/>
              <a:t> and his constant follow-up. Eventually, Dr. Al-</a:t>
            </a:r>
            <a:r>
              <a:rPr lang="en-US" b="1" dirty="0" err="1"/>
              <a:t>Aqeel</a:t>
            </a:r>
            <a:r>
              <a:rPr lang="en-US" b="1" dirty="0"/>
              <a:t> extended the chief editor of the journal &amp; the Vice-Rector for Postgraduate Studies &amp; Academic Research, Dr. Al-</a:t>
            </a:r>
            <a:r>
              <a:rPr lang="en-US" b="1" dirty="0" err="1"/>
              <a:t>Shaya’a</a:t>
            </a:r>
            <a:r>
              <a:rPr lang="en-US" b="1" dirty="0"/>
              <a:t> for his contributions which serve to maintain consistency. Thanks and appreciations always were also extended to all members for their commitments.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>
                <a:hlinkClick r:id="rId2"/>
              </a:rPr>
              <a:t>Read Fourth Edition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2884</TotalTime>
  <Words>17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Trans&amp; Publish Center issues the 4th edition of the Human&amp; Admini Science Journal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92</cp:revision>
  <dcterms:created xsi:type="dcterms:W3CDTF">2015-02-10T13:06:57Z</dcterms:created>
  <dcterms:modified xsi:type="dcterms:W3CDTF">2015-02-23T21:23:22Z</dcterms:modified>
</cp:coreProperties>
</file>