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05/05/36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05/05/36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05/05/36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1412776"/>
            <a:ext cx="8208912" cy="1728192"/>
          </a:xfrm>
        </p:spPr>
        <p:txBody>
          <a:bodyPr>
            <a:normAutofit fontScale="90000"/>
          </a:bodyPr>
          <a:lstStyle/>
          <a:p>
            <a:pPr fontAlgn="t"/>
            <a:r>
              <a:rPr lang="en-US" sz="3600" dirty="0">
                <a:effectLst/>
              </a:rPr>
              <a:t>The University Vice-Rector-ship Organizes a meeting for Vice-rectors of Saudi Universities for Postgraduate Studies &amp; Scientific Research Titled “ Recruiting Academic.. Expectation &amp; Vision”</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77500" lnSpcReduction="20000"/>
          </a:bodyPr>
          <a:lstStyle/>
          <a:p>
            <a:pPr algn="l" rtl="0" fontAlgn="t"/>
            <a:r>
              <a:rPr lang="en-US" b="1" dirty="0"/>
              <a:t>Under the patronage of His Excellency the Rector, Dr. Khalid Al-</a:t>
            </a:r>
            <a:r>
              <a:rPr lang="en-US" b="1" dirty="0" err="1"/>
              <a:t>Mugren</a:t>
            </a:r>
            <a:r>
              <a:rPr lang="en-US" b="1" dirty="0"/>
              <a:t>, the University Vice-Rector-ship for Postgraduate Studies &amp; Scientific Research organized a meeting for the vice-rectors of Saudi universities for postgraduate studies and scientific research titled “ Recruiting Academics.. Expectation &amp; Visions”.  The meeting which was held on Wednesday, 29</a:t>
            </a:r>
            <a:r>
              <a:rPr lang="en-US" b="1" baseline="30000" dirty="0"/>
              <a:t>th</a:t>
            </a:r>
            <a:r>
              <a:rPr lang="en-US" b="1" dirty="0"/>
              <a:t> of Safar, 1435 H- January 1</a:t>
            </a:r>
            <a:r>
              <a:rPr lang="en-US" b="1" baseline="30000" dirty="0"/>
              <a:t>st</a:t>
            </a:r>
            <a:r>
              <a:rPr lang="en-US" b="1" dirty="0"/>
              <a:t>, 2014 in the honorary hall at the college complex building aimed at exchanging experience with vice-rectors of Saudi universities to come up with one collective vision of criteria pertinent to recruiting demonstrators and lecturers as well as setting new guidelines for recruiting graduates of King Abdullah Forgiven Scholarship Program at universities.</a:t>
            </a:r>
            <a:endParaRPr lang="en-US" dirty="0"/>
          </a:p>
          <a:p>
            <a:pPr algn="l" rtl="0" fontAlgn="t"/>
            <a:r>
              <a:rPr lang="en-US" b="1" dirty="0"/>
              <a:t>Dr. Mohammad A. Al-</a:t>
            </a:r>
            <a:r>
              <a:rPr lang="en-US" b="1" dirty="0" err="1"/>
              <a:t>Shai’a</a:t>
            </a:r>
            <a:r>
              <a:rPr lang="en-US" b="1" dirty="0"/>
              <a:t>, Vice-Rector for Postgraduate Studies and Scientific Research delivered a speech where he stated that the meeting will allow us to set new guidelines with regard to recruiting faculty members</a:t>
            </a:r>
            <a:r>
              <a:rPr lang="en-US" b="1" dirty="0" smtClean="0"/>
              <a:t>.</a:t>
            </a:r>
            <a:r>
              <a:rPr lang="en-US" b="1" dirty="0"/>
              <a:t>  </a:t>
            </a:r>
            <a:r>
              <a:rPr lang="en-US" dirty="0"/>
              <a:t/>
            </a:r>
            <a:br>
              <a:rPr lang="en-US" dirty="0"/>
            </a:b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77500" lnSpcReduction="20000"/>
          </a:bodyPr>
          <a:lstStyle/>
          <a:p>
            <a:pPr algn="l" rtl="0" fontAlgn="t"/>
            <a:r>
              <a:rPr lang="en-US" b="1" dirty="0"/>
              <a:t>The Rector, Dr. Al-</a:t>
            </a:r>
            <a:r>
              <a:rPr lang="en-US" b="1" dirty="0" err="1"/>
              <a:t>Mugren</a:t>
            </a:r>
            <a:r>
              <a:rPr lang="en-US" b="1" dirty="0"/>
              <a:t> mentioned that such meetings are likely to pay dividends to all. He added “ due to the significant role of faculty members in the educational process, the leadership of this country is so concerned about filling-up these positions with national cadres and , therefore, transparent and optimal standards for recruiting faculty members should be set to meet the needs of Saudi universities”.</a:t>
            </a:r>
            <a:endParaRPr lang="en-US" dirty="0"/>
          </a:p>
          <a:p>
            <a:pPr algn="l" rtl="0" fontAlgn="t"/>
            <a:r>
              <a:rPr lang="en-US" b="1" dirty="0"/>
              <a:t>A number of workshops were also conducted for the vice-rectors to discuss their university experience. The meeting was concluded with a number of recommendations which will be of high value to Saudi universities. Owing to the importance of this meeting, an agreement was reached to hold this meeting on regular basis and to be hosted every time by one of the universities. </a:t>
            </a:r>
            <a:r>
              <a:rPr lang="en-US" b="1"/>
              <a:t>The Vice-rector of Imam Mohammad Bin Saud University stated that the upcoming meeting will be hosted by Imam Mohammad Bin Saud University.  </a:t>
            </a: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588608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2883</TotalTime>
  <Words>234</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The University Vice-Rector-ship Organizes a meeting for Vice-rectors of Saudi Universities for Postgraduate Studies &amp; Scientific Research Titled “ Recruiting Academic.. Expectation &amp; Vision”</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91</cp:revision>
  <dcterms:created xsi:type="dcterms:W3CDTF">2015-02-10T13:06:57Z</dcterms:created>
  <dcterms:modified xsi:type="dcterms:W3CDTF">2015-02-23T21:22:09Z</dcterms:modified>
</cp:coreProperties>
</file>