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63" r:id="rId4"/>
    <p:sldId id="264" r:id="rId5"/>
    <p:sldId id="265"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50" d="100"/>
          <a:sy n="50" d="100"/>
        </p:scale>
        <p:origin x="-1872" y="-3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eforms.mu.edu.sa/form/9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052736"/>
            <a:ext cx="8208912" cy="2304256"/>
          </a:xfrm>
        </p:spPr>
        <p:txBody>
          <a:bodyPr>
            <a:normAutofit/>
          </a:bodyPr>
          <a:lstStyle/>
          <a:p>
            <a:pPr fontAlgn="t"/>
            <a:r>
              <a:rPr lang="ar-SA" sz="3600" dirty="0">
                <a:effectLst/>
              </a:rPr>
              <a:t>ملتقى وكلاء الجامعات السعودية للدراسات العليا والبحث العلمي "الاستقطاب الأكاديمي.. تجارب ورؤى"</a:t>
            </a:r>
            <a:br>
              <a:rPr lang="ar-SA" sz="3600" dirty="0">
                <a:effectLst/>
              </a:rPr>
            </a:br>
            <a:r>
              <a:rPr lang="ar-SA" sz="3600" dirty="0">
                <a:effectLst/>
              </a:rPr>
              <a:t/>
            </a:r>
            <a:br>
              <a:rPr lang="ar-SA" sz="3600" dirty="0">
                <a:effectLst/>
              </a:rPr>
            </a:br>
            <a:endParaRPr lang="ar-SA" sz="3400" dirty="0"/>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2276872"/>
            <a:ext cx="8136904" cy="4812779"/>
          </a:xfrm>
        </p:spPr>
        <p:txBody>
          <a:bodyPr>
            <a:normAutofit/>
          </a:bodyPr>
          <a:lstStyle/>
          <a:p>
            <a:pPr fontAlgn="t"/>
            <a:r>
              <a:rPr lang="ar-SA" b="1" dirty="0"/>
              <a:t>برعاية معالى مدير الجامعة الدكتور خالد بن سعد المقرن، تقيم وكالة الجامعة للدراسات العليا والبحث العلمي ملتقى وكلاء الجامعات للدراسات العليا والبحث العلمي بعنوان "الاستقطاب الأكاديمي .. تجارب ورؤى" بمشيئة الله تعالى  يوم الأربعاء 29 صفر  1435 هـ الموافق 1 يناير 2014م بحضور سعادة وكيل الجامعة للدراسات العليا والبحث العلمي الدكتور محمد بن عبدالله الشايع، وأصحاب السعادة وكلاء الجامعات السعودية للدراسات العليا والبحث العلمي.</a:t>
            </a:r>
          </a:p>
          <a:p>
            <a:pPr marL="0" indent="0">
              <a:buNone/>
            </a:pPr>
            <a:endParaRPr lang="en-US" dirty="0"/>
          </a:p>
        </p:txBody>
      </p:sp>
    </p:spTree>
    <p:extLst>
      <p:ext uri="{BB962C8B-B14F-4D97-AF65-F5344CB8AC3E}">
        <p14:creationId xmlns:p14="http://schemas.microsoft.com/office/powerpoint/2010/main" val="1757542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fontAlgn="t"/>
            <a:r>
              <a:rPr lang="ar-SA" b="1" dirty="0"/>
              <a:t>تدور فعاليات الملتقى حول تجارب الجامعات فيما يخص ضوابط تعيين المعيدين والمحاضرين وأعضاء هيئة التدريس، والابتعاث الداخلي والخارجي، والاستفادة من مبتعثي برنامج خادم الحرمين الشريفين ، وسوف تعقد الفعاليات على شكل مائدة مستديرة لإجراء المناقشات والحوارات البناءة والعصف الذهني لتحقيق أهداف الملتقى.</a:t>
            </a:r>
          </a:p>
          <a:p>
            <a:pPr marL="0" indent="0">
              <a:buNone/>
            </a:pPr>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4259938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67544" y="2248347"/>
            <a:ext cx="8121224" cy="3988965"/>
          </a:xfrm>
        </p:spPr>
        <p:txBody>
          <a:bodyPr>
            <a:normAutofit/>
          </a:bodyPr>
          <a:lstStyle/>
          <a:p>
            <a:pPr fontAlgn="t"/>
            <a:r>
              <a:rPr lang="ar-SA" b="1" dirty="0"/>
              <a:t> ويهدف الملتقى إلى تحقيق الأهداف التالية:</a:t>
            </a:r>
          </a:p>
          <a:p>
            <a:pPr fontAlgn="t"/>
            <a:r>
              <a:rPr lang="ar-SA" b="1" dirty="0"/>
              <a:t>-   تبادل الخبرات والتجارب بين وكلاء الجامعات السعودية للدراسات العليا والبحث العلمي حول محاور الملتقى.</a:t>
            </a:r>
          </a:p>
          <a:p>
            <a:pPr fontAlgn="t"/>
            <a:r>
              <a:rPr lang="ar-SA" b="1" dirty="0"/>
              <a:t>-   الخروج بآلية مشتركة للجامعات السعودية لضوابط تعيين المعيدين والمحاضرين .</a:t>
            </a:r>
          </a:p>
          <a:p>
            <a:pPr fontAlgn="t"/>
            <a:r>
              <a:rPr lang="ar-SA" b="1" dirty="0"/>
              <a:t>-   رسم سياسة جديدة لاستقطاب خريجي برنامج خادم الحرمين الشريفين في الوظائف الشاغرة داخل الجامعة .</a:t>
            </a:r>
          </a:p>
          <a:p>
            <a:pPr fontAlgn="t"/>
            <a:r>
              <a:rPr lang="ar-SA" b="1" dirty="0"/>
              <a:t>-   وضع منهجية عامة حول الأساليب المتبعة لتعيين أعضاء هيئة التدريس .</a:t>
            </a:r>
          </a:p>
          <a:p>
            <a:pPr marL="0" indent="0">
              <a:buNone/>
            </a:pPr>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46022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lnSpcReduction="10000"/>
          </a:bodyPr>
          <a:lstStyle/>
          <a:p>
            <a:pPr fontAlgn="t"/>
            <a:r>
              <a:rPr lang="ar-SA" b="1" dirty="0"/>
              <a:t>محاور الملتقى :</a:t>
            </a:r>
          </a:p>
          <a:p>
            <a:pPr fontAlgn="t"/>
            <a:r>
              <a:rPr lang="ar-SA" b="1" dirty="0"/>
              <a:t>-   تجارب الجامعات حول ضوابط تعيين المعيدين والمحاضرين.</a:t>
            </a:r>
          </a:p>
          <a:p>
            <a:pPr fontAlgn="t"/>
            <a:r>
              <a:rPr lang="ar-SA" b="1" dirty="0"/>
              <a:t>-   تجارب الجامعات حول ضوابط تعيين أعضاء هيئة التدريس .</a:t>
            </a:r>
          </a:p>
          <a:p>
            <a:pPr fontAlgn="t"/>
            <a:r>
              <a:rPr lang="ar-SA" b="1" dirty="0"/>
              <a:t>-   تجارب الجامعات في الابتعاث  والاستقطاب والاستفادة من مبتعثي برنامج خادم الحرمين الشريفين .</a:t>
            </a:r>
          </a:p>
          <a:p>
            <a:pPr fontAlgn="t"/>
            <a:r>
              <a:rPr lang="ar-SA" b="1" dirty="0"/>
              <a:t>ويعقد الملتقى في قاعة التشريفات بمبنى مجمع الكليات في تمام الساعة التاسعة صباحا. </a:t>
            </a:r>
          </a:p>
          <a:p>
            <a:pPr fontAlgn="t"/>
            <a:r>
              <a:rPr lang="ar-SA" b="1" dirty="0"/>
              <a:t>ولتسجيل أصحاب السعادة وكلاء الجامعات للدراسات العليا والبحث العلمي يرجى الضغط على الرابط التالي:</a:t>
            </a:r>
            <a:r>
              <a:rPr lang="en-US" b="1" dirty="0">
                <a:hlinkClick r:id="rId2"/>
              </a:rPr>
              <a:t>http://eforms.mu.edu.sa/form/91</a:t>
            </a:r>
            <a:endParaRPr lang="en-US" b="1" dirty="0"/>
          </a:p>
          <a:p>
            <a:pPr marL="0" indent="0">
              <a:buNone/>
            </a:pPr>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363326113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292</TotalTime>
  <Words>99</Words>
  <Application>Microsoft Office PowerPoint</Application>
  <PresentationFormat>عرض على الشاشة (3:4)‏</PresentationFormat>
  <Paragraphs>14</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غلاف فني</vt:lpstr>
      <vt:lpstr>ملتقى وكلاء الجامعات السعودية للدراسات العليا والبحث العلمي "الاستقطاب الأكاديمي.. تجارب ورؤى"  </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18</cp:revision>
  <dcterms:created xsi:type="dcterms:W3CDTF">2015-02-10T13:06:57Z</dcterms:created>
  <dcterms:modified xsi:type="dcterms:W3CDTF">2015-02-12T17:18:28Z</dcterms:modified>
</cp:coreProperties>
</file>