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forms.mu.edu.sa/form/9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The Meeting of Vice-Rectors of Saudi Universities for Postgraduate Studies and Scientific Research “Attracting Academicians.. Experiences &amp; Visions”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r>
              <a:rPr lang="en-US" b="1" dirty="0"/>
              <a:t>Under the patronage of His Excellency the Rector, Dr. Khalid Al-</a:t>
            </a:r>
            <a:r>
              <a:rPr lang="en-US" b="1" dirty="0" err="1"/>
              <a:t>Mogren</a:t>
            </a:r>
            <a:r>
              <a:rPr lang="en-US" b="1" dirty="0"/>
              <a:t>, the University Rector-ship for Postgraduate Studies and Scientific Research holds the meeting for the vice-rectors for postgraduate studies and scientific research titled “Attracting Academicians.. Experiences &amp; Visions” on Wednesday the 29</a:t>
            </a:r>
            <a:r>
              <a:rPr lang="en-US" b="1" baseline="30000" dirty="0"/>
              <a:t>th</a:t>
            </a:r>
            <a:r>
              <a:rPr lang="en-US" b="1" dirty="0"/>
              <a:t> of Safar 1435 H corresponded to 1/1/2014. The meeting will witness the presence of the Vice-Rector for Postgraduate Studies and Scientific Research Dr. Mohammad Al-</a:t>
            </a:r>
            <a:r>
              <a:rPr lang="en-US" b="1" dirty="0" err="1"/>
              <a:t>Shaya</a:t>
            </a:r>
            <a:r>
              <a:rPr lang="en-US" b="1" dirty="0"/>
              <a:t> and the vice-rectors of Saudi universities.</a:t>
            </a:r>
            <a:endParaRPr lang="en-US" dirty="0"/>
          </a:p>
          <a:p>
            <a:pPr algn="l" rtl="0" fontAlgn="t"/>
            <a:r>
              <a:rPr lang="en-US" b="1" dirty="0"/>
              <a:t>The purpose of the meeting is exchanging experience with regard to the criteria of recruiting teaching assistants, faculty members and lecturers. It also focuses on the internal and external scholarships as well as exploiting those who are sponsored by the program of the Custodian of the Two Holy Mosques.</a:t>
            </a:r>
            <a:r>
              <a:rPr lang="en-US" dirty="0"/>
              <a:t> </a:t>
            </a:r>
            <a:r>
              <a:rPr lang="en-US" b="1" dirty="0"/>
              <a:t>The meeting intendeds to achieve the following objectives</a:t>
            </a:r>
            <a:r>
              <a:rPr lang="en-US" b="1" dirty="0" smtClean="0"/>
              <a:t>:</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algn="l" rtl="0"/>
            <a:r>
              <a:rPr lang="en-US" b="1" dirty="0"/>
              <a:t>-         Exchanging experience related to the meeting topics.</a:t>
            </a:r>
            <a:r>
              <a:rPr lang="en-US" dirty="0"/>
              <a:t> </a:t>
            </a:r>
            <a:r>
              <a:rPr lang="en-US" b="1" dirty="0"/>
              <a:t>-         Agreeing on a mechanism for all Saudi universities regarding the criteria of recruiting teaching assistants and lecturers.</a:t>
            </a:r>
            <a:r>
              <a:rPr lang="en-US" dirty="0"/>
              <a:t> </a:t>
            </a:r>
            <a:r>
              <a:rPr lang="en-US" b="1" dirty="0"/>
              <a:t>-         Setting a new policy for hiring graduates who were sponsored by Custodian of the Two Holy Mosques program.</a:t>
            </a:r>
            <a:r>
              <a:rPr lang="en-US" dirty="0"/>
              <a:t> </a:t>
            </a:r>
            <a:r>
              <a:rPr lang="en-US" b="1" dirty="0"/>
              <a:t>-         Setting general guidelines for recruiting faculty members.</a:t>
            </a:r>
            <a:r>
              <a:rPr lang="en-US" dirty="0"/>
              <a:t> </a:t>
            </a:r>
            <a:r>
              <a:rPr lang="en-US" b="1" dirty="0"/>
              <a:t>-         Developing the role of scholarship programs in a way that will meet the need of the University with faculty members.</a:t>
            </a:r>
            <a:r>
              <a:rPr lang="en-US" dirty="0"/>
              <a:t> </a:t>
            </a:r>
            <a:r>
              <a:rPr lang="en-US" b="1" dirty="0"/>
              <a:t>Note: The meeting will be held in the honorary hall at the building of colleges.</a:t>
            </a:r>
            <a:r>
              <a:rPr lang="en-US" dirty="0"/>
              <a:t> </a:t>
            </a:r>
            <a:r>
              <a:rPr lang="en-US" b="1" dirty="0"/>
              <a:t>Time: 9.00 a.m.</a:t>
            </a:r>
            <a:r>
              <a:rPr lang="en-US" dirty="0"/>
              <a:t> </a:t>
            </a:r>
            <a:r>
              <a:rPr lang="en-US" b="1" dirty="0"/>
              <a:t>For the registration of vice-rectors, pleas click the following </a:t>
            </a:r>
            <a:r>
              <a:rPr lang="en-US" b="1" dirty="0" err="1"/>
              <a:t>link:</a:t>
            </a:r>
            <a:r>
              <a:rPr lang="en-US" b="1" u="sng" dirty="0" err="1">
                <a:hlinkClick r:id="rId2"/>
              </a:rPr>
              <a:t>http</a:t>
            </a:r>
            <a:r>
              <a:rPr lang="en-US" b="1" u="sng" dirty="0">
                <a:hlinkClick r:id="rId2"/>
              </a:rPr>
              <a:t>://eforms.mu.edu.sa/form/91</a:t>
            </a:r>
            <a:endParaRPr lang="en-US" dirty="0"/>
          </a:p>
          <a:p>
            <a:pPr algn="l" rtl="0"/>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8860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2879</TotalTime>
  <Words>70</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Meeting of Vice-Rectors of Saudi Universities for Postgraduate Studies and Scientific Research “Attracting Academicians.. Experiences &amp; Visions”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90</cp:revision>
  <dcterms:created xsi:type="dcterms:W3CDTF">2015-02-10T13:06:57Z</dcterms:created>
  <dcterms:modified xsi:type="dcterms:W3CDTF">2015-02-23T21:17:37Z</dcterms:modified>
</cp:coreProperties>
</file>