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57" r:id="rId3"/>
    <p:sldId id="262" r:id="rId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50" d="100"/>
          <a:sy n="50" d="100"/>
        </p:scale>
        <p:origin x="-1872" y="-3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89CE51-4A7B-4A64-98ED-18F00624C60C}"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645214B-E852-4F85-B423-85388226D0D4}" type="datetimeFigureOut">
              <a:rPr lang="ar-SA" smtClean="0"/>
              <a:t>23/04/36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89CE51-4A7B-4A64-98ED-18F00624C60C}"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645214B-E852-4F85-B423-85388226D0D4}" type="datetimeFigureOut">
              <a:rPr lang="ar-SA" smtClean="0"/>
              <a:t>23/04/36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89CE51-4A7B-4A64-98ED-18F00624C60C}"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5214B-E852-4F85-B423-85388226D0D4}" type="datetimeFigureOut">
              <a:rPr lang="ar-SA" smtClean="0"/>
              <a:t>23/04/36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645214B-E852-4F85-B423-85388226D0D4}" type="datetimeFigureOut">
              <a:rPr lang="ar-SA" smtClean="0"/>
              <a:t>23/04/36</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89CE51-4A7B-4A64-98ED-18F00624C60C}"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67544" y="620688"/>
            <a:ext cx="8208912" cy="2304256"/>
          </a:xfrm>
        </p:spPr>
        <p:txBody>
          <a:bodyPr>
            <a:normAutofit/>
          </a:bodyPr>
          <a:lstStyle/>
          <a:p>
            <a:pPr fontAlgn="t"/>
            <a:r>
              <a:rPr lang="ar-SA" sz="3600" dirty="0">
                <a:effectLst/>
              </a:rPr>
              <a:t>ندوة بعنوان "برامج الدراسات العليا المشتركة في الجامعة : رؤية اشراقية"</a:t>
            </a:r>
            <a:endParaRPr lang="ar-SA" sz="3400" dirty="0"/>
          </a:p>
        </p:txBody>
      </p:sp>
    </p:spTree>
    <p:extLst>
      <p:ext uri="{BB962C8B-B14F-4D97-AF65-F5344CB8AC3E}">
        <p14:creationId xmlns:p14="http://schemas.microsoft.com/office/powerpoint/2010/main" val="880716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3528" y="2276872"/>
            <a:ext cx="8136904" cy="4812779"/>
          </a:xfrm>
        </p:spPr>
        <p:txBody>
          <a:bodyPr>
            <a:normAutofit/>
          </a:bodyPr>
          <a:lstStyle/>
          <a:p>
            <a:pPr fontAlgn="t"/>
            <a:r>
              <a:rPr lang="ar-SA" b="1" dirty="0"/>
              <a:t>برعاية سعادة وكيل الجامعة للدراسات العليا والبحث العلمي الدكتور محمد بن عبدالله الشايع ،أقامت وكالة الجامعة للدراسات العليا والبحث العلمي بالتعاون مع عمادة الدراسات العليا ندوة بعنوان "برامج الدراسات العليا المشتركة في الجامعة : رؤية اشراقية" وذلك يوم الأربعاء 17 محرم 1435 هـ الموافق 20 فبراير 2013م </a:t>
            </a:r>
            <a:r>
              <a:rPr lang="ar-SA" b="1" dirty="0" err="1"/>
              <a:t>لاطلاق</a:t>
            </a:r>
            <a:r>
              <a:rPr lang="ar-SA" b="1" dirty="0"/>
              <a:t> مشروع افتتاح برامج الدراسات العليا المشتركة للماجستير في كليات الجامعة والذي يهدف إلى تلبية احتياجات الجامعة من المحاضرات الوطنيات المتميزات في التخصصات العلمية والإنسانية. حيث ستعقد الندوة بقاعة التشريفات بمبنى مجمع الكليات في تمام الساعة الحادية عشر بحضور أصحاب السعادة عمداء الكليات ورؤساء الأقسام العلمية ووكلاء الكليات للدراسات العليا وأعضاء هيئة التدريس، وتنقل إلى كلية التربية للبنات بالمجمعة.</a:t>
            </a:r>
          </a:p>
          <a:p>
            <a:endParaRPr lang="en-US" dirty="0"/>
          </a:p>
        </p:txBody>
      </p:sp>
    </p:spTree>
    <p:extLst>
      <p:ext uri="{BB962C8B-B14F-4D97-AF65-F5344CB8AC3E}">
        <p14:creationId xmlns:p14="http://schemas.microsoft.com/office/powerpoint/2010/main" val="17575428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lstStyle/>
          <a:p>
            <a:endParaRPr lang="ar-SA"/>
          </a:p>
        </p:txBody>
      </p:sp>
      <p:sp>
        <p:nvSpPr>
          <p:cNvPr id="3" name="عنوان 2"/>
          <p:cNvSpPr>
            <a:spLocks noGrp="1"/>
          </p:cNvSpPr>
          <p:nvPr>
            <p:ph type="title"/>
          </p:nvPr>
        </p:nvSpPr>
        <p:spPr/>
        <p:txBody>
          <a:bodyPr/>
          <a:lstStyle/>
          <a:p>
            <a:endParaRPr lang="ar-SA"/>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620688"/>
            <a:ext cx="8238335" cy="54726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07674381"/>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290</TotalTime>
  <Words>125</Words>
  <Application>Microsoft Office PowerPoint</Application>
  <PresentationFormat>عرض على الشاشة (3:4)‏</PresentationFormat>
  <Paragraphs>2</Paragraphs>
  <Slides>3</Slides>
  <Notes>0</Notes>
  <HiddenSlides>0</HiddenSlides>
  <MMClips>0</MMClips>
  <ScaleCrop>false</ScaleCrop>
  <HeadingPairs>
    <vt:vector size="4" baseType="variant">
      <vt:variant>
        <vt:lpstr>نسق</vt:lpstr>
      </vt:variant>
      <vt:variant>
        <vt:i4>1</vt:i4>
      </vt:variant>
      <vt:variant>
        <vt:lpstr>عناوين الشرائح</vt:lpstr>
      </vt:variant>
      <vt:variant>
        <vt:i4>3</vt:i4>
      </vt:variant>
    </vt:vector>
  </HeadingPairs>
  <TitlesOfParts>
    <vt:vector size="4" baseType="lpstr">
      <vt:lpstr>غلاف فني</vt:lpstr>
      <vt:lpstr>ندوة بعنوان "برامج الدراسات العليا المشتركة في الجامعة : رؤية اشراقية"</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وكالة الجامعة للدراسات العليا والبحث العلمي تقدم خدماتها لجميع كليات الجامعة وعماداتها والإدارات التابعة لها ممثلة بإدارة التعاون الدولي</dc:title>
  <dc:creator>Kholoud Eid</dc:creator>
  <cp:lastModifiedBy>Kholoud Eid</cp:lastModifiedBy>
  <cp:revision>17</cp:revision>
  <dcterms:created xsi:type="dcterms:W3CDTF">2015-02-10T13:06:57Z</dcterms:created>
  <dcterms:modified xsi:type="dcterms:W3CDTF">2015-02-12T17:15:56Z</dcterms:modified>
</cp:coreProperties>
</file>