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fontScale="90000"/>
          </a:bodyPr>
          <a:lstStyle/>
          <a:p>
            <a:pPr fontAlgn="t"/>
            <a:r>
              <a:rPr lang="en-US" sz="3600" dirty="0">
                <a:effectLst/>
              </a:rPr>
              <a:t>HIS EXCELLENCY THE RECTOR PATRONIZES THE INTERNATIONAL COOPERATION MEETING WITH INTERNATIONAL UNIVERSITIES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algn="l" rtl="0" fontAlgn="t"/>
            <a:r>
              <a:rPr lang="en-US" b="1" dirty="0"/>
              <a:t>The University Deputyship for Postgraduate Studies and Scientific Research held a meeting titled “The Cooperation with International Universities; work mechanisms and Means of Success” under the patronage of His Excellency the Rector Dr. Khalid Al-</a:t>
            </a:r>
            <a:r>
              <a:rPr lang="en-US" b="1" dirty="0" err="1"/>
              <a:t>Mogren</a:t>
            </a:r>
            <a:r>
              <a:rPr lang="en-US" b="1" dirty="0"/>
              <a:t>. The meeting which will also be attended by the Vice-Rector for Postgraduate Studies and Scientific Research and His Excellency the Director of International Cooperation at Alberta University Dr. Gregory Mack as well as the General Supervisor of the International Cooperation Administration at Higher Education Ministry Dr. Salem Al-Malik and finally the Director of Western Studies Dr. Fahad Al-</a:t>
            </a:r>
            <a:r>
              <a:rPr lang="en-US" b="1" dirty="0" err="1"/>
              <a:t>Homodi</a:t>
            </a:r>
            <a:r>
              <a:rPr lang="en-US" b="1" dirty="0"/>
              <a:t>.</a:t>
            </a:r>
            <a:endParaRPr lang="en-US" dirty="0"/>
          </a:p>
          <a:p>
            <a:pPr algn="l" rtl="0" fontAlgn="t"/>
            <a:r>
              <a:rPr lang="en-US" b="1" dirty="0"/>
              <a:t>The meeting began by a paper for His Excellency the Rector about the vision of the University towards the international cooperation and deals with other international universities.</a:t>
            </a:r>
            <a:endParaRPr lang="en-US" dirty="0"/>
          </a:p>
          <a:p>
            <a:pPr algn="l" rtl="0" fontAlgn="t"/>
            <a:r>
              <a:rPr lang="en-US" b="1" dirty="0" smtClean="0"/>
              <a:t>of </a:t>
            </a:r>
            <a:r>
              <a:rPr lang="en-US" b="1" dirty="0"/>
              <a:t>Prof. Mark Hall, Dr. Mack and Dr. Al-</a:t>
            </a:r>
            <a:r>
              <a:rPr lang="en-US" b="1" dirty="0" err="1"/>
              <a:t>Homodi</a:t>
            </a:r>
            <a:r>
              <a:rPr lang="en-US" b="1" dirty="0"/>
              <a:t>. </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algn="l" rtl="0" fontAlgn="t"/>
            <a:r>
              <a:rPr lang="en-US" b="1" dirty="0"/>
              <a:t>Dr. Salem Al-Malik’s presented a paper for a study about the status of international cooperation in Saudi universities. Dr. Al-</a:t>
            </a:r>
            <a:r>
              <a:rPr lang="en-US" b="1" dirty="0" err="1"/>
              <a:t>Homodi</a:t>
            </a:r>
            <a:r>
              <a:rPr lang="en-US" b="1" dirty="0"/>
              <a:t> discussed the practical procedures to build up academic programs with American universities. In a paper titled “the aspects of international cooperation between </a:t>
            </a:r>
            <a:r>
              <a:rPr lang="en-US" b="1" dirty="0" err="1"/>
              <a:t>Majmaah</a:t>
            </a:r>
            <a:r>
              <a:rPr lang="en-US" b="1" dirty="0"/>
              <a:t> University and Alberta University” was presented by Dr. Gregory Mack.    </a:t>
            </a:r>
            <a:endParaRPr lang="en-US" dirty="0"/>
          </a:p>
          <a:p>
            <a:pPr algn="l" rtl="0" fontAlgn="t"/>
            <a:r>
              <a:rPr lang="en-US" b="1" dirty="0"/>
              <a:t>The sessions were all chaired by His Excellency the Vice-Rector for Postgraduate Studies and Scientific Research Dr. Mohammad Al-</a:t>
            </a:r>
            <a:r>
              <a:rPr lang="en-US" b="1" dirty="0" err="1"/>
              <a:t>Shai’a</a:t>
            </a:r>
            <a:r>
              <a:rPr lang="en-US" b="1" dirty="0"/>
              <a:t>.</a:t>
            </a:r>
            <a:endParaRPr lang="en-US" dirty="0"/>
          </a:p>
          <a:p>
            <a:pPr algn="l" rtl="0" fontAlgn="t"/>
            <a:r>
              <a:rPr lang="en-US" b="1" dirty="0"/>
              <a:t>A workshop was conducted for the deputies and faculty members of the deputyship about the practical procedures to conduct the international cooperation programs which will be chaired by Dr. </a:t>
            </a:r>
            <a:r>
              <a:rPr lang="en-US" b="1" dirty="0" err="1"/>
              <a:t>Abdelrahman</a:t>
            </a:r>
            <a:r>
              <a:rPr lang="en-US" b="1" dirty="0"/>
              <a:t> Al-</a:t>
            </a:r>
            <a:r>
              <a:rPr lang="en-US" b="1" dirty="0" err="1"/>
              <a:t>Harbi</a:t>
            </a:r>
            <a:r>
              <a:rPr lang="en-US" b="1"/>
              <a:t> and the participation</a:t>
            </a:r>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8660430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2874</TotalTime>
  <Words>217</Words>
  <Application>Microsoft Office PowerPoint</Application>
  <PresentationFormat>عرض على الشاشة (3:4)‏</PresentationFormat>
  <Paragraphs>7</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HIS EXCELLENCY THE RECTOR PATRONIZES THE INTERNATIONAL COOPERATION MEETING WITH INTERNATIONAL UNIVERSITIES</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88</cp:revision>
  <dcterms:created xsi:type="dcterms:W3CDTF">2015-02-10T13:06:57Z</dcterms:created>
  <dcterms:modified xsi:type="dcterms:W3CDTF">2015-02-23T21:12:54Z</dcterms:modified>
</cp:coreProperties>
</file>