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61"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50" d="100"/>
          <a:sy n="50" d="100"/>
        </p:scale>
        <p:origin x="-1872" y="-3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1844824"/>
            <a:ext cx="8208912" cy="2304256"/>
          </a:xfrm>
        </p:spPr>
        <p:txBody>
          <a:bodyPr>
            <a:normAutofit fontScale="90000"/>
          </a:bodyPr>
          <a:lstStyle/>
          <a:p>
            <a:pPr fontAlgn="t"/>
            <a:r>
              <a:rPr lang="ar-SA" sz="3600" dirty="0">
                <a:effectLst/>
              </a:rPr>
              <a:t>وكالة الجامعة للدراسات العليا والبحث العلمي تنظم ملتقى "التعاون الدولي بين جامعة المجمعة والجامعات العالمية: آليات العمل – سبل الاستفادة"</a:t>
            </a:r>
            <a:br>
              <a:rPr lang="ar-SA" sz="3600" dirty="0">
                <a:effectLst/>
              </a:rPr>
            </a:br>
            <a:r>
              <a:rPr lang="ar-SA" sz="3600" dirty="0">
                <a:effectLst/>
              </a:rPr>
              <a:t/>
            </a:r>
            <a:br>
              <a:rPr lang="ar-SA" sz="3600" dirty="0">
                <a:effectLst/>
              </a:rPr>
            </a:b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2276872"/>
            <a:ext cx="8136904" cy="4812779"/>
          </a:xfrm>
        </p:spPr>
        <p:txBody>
          <a:bodyPr>
            <a:normAutofit/>
          </a:bodyPr>
          <a:lstStyle/>
          <a:p>
            <a:pPr fontAlgn="t"/>
            <a:r>
              <a:rPr lang="ar-SA" b="1" dirty="0"/>
              <a:t>برعاية وتشريف معالى مدير الجامعة الدكتور خالد بن سعد المقرن، تقيم وكالة الجامعة للدراسات العليا والبحث العلمي ملتقى "التعاون الدولي بين جامعة المجمعة والجامعات العالمية : آليات العمل – سبل الاستفادة "بمشيئة الله تعالى يوم الأربعاء 24 محرم  1435 هـ الموافق 27 فبراير 2013م بحضور سعادة وكيل الجامعة للدراسات العليا والبحث العلمي الدكتور محمد الشايع، وسعادة مدير التعاون الدولي في جامعة ألبرتا بكندا الدكتور </a:t>
            </a:r>
            <a:r>
              <a:rPr lang="ar-SA" b="1" dirty="0" err="1"/>
              <a:t>قريقوري</a:t>
            </a:r>
            <a:r>
              <a:rPr lang="ar-SA" b="1" dirty="0"/>
              <a:t> ماك، وسعادة المشرف العام على إدارة التعاون الدولي بوزارة التعليم العالي الدكتور سالم المالك، وسعادة مدير معهد الدراسات الغربية الدكتور فهد </a:t>
            </a:r>
            <a:r>
              <a:rPr lang="ar-SA" b="1" dirty="0" err="1"/>
              <a:t>الحمودي</a:t>
            </a:r>
            <a:r>
              <a:rPr lang="ar-SA" b="1" dirty="0"/>
              <a:t>.</a:t>
            </a:r>
          </a:p>
          <a:p>
            <a:pPr marL="0" indent="0" fontAlgn="t">
              <a:buNone/>
            </a:pPr>
            <a:endParaRPr lang="en-US" dirty="0"/>
          </a:p>
        </p:txBody>
      </p:sp>
    </p:spTree>
    <p:extLst>
      <p:ext uri="{BB962C8B-B14F-4D97-AF65-F5344CB8AC3E}">
        <p14:creationId xmlns:p14="http://schemas.microsoft.com/office/powerpoint/2010/main" val="1757542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lnSpcReduction="10000"/>
          </a:bodyPr>
          <a:lstStyle/>
          <a:p>
            <a:pPr fontAlgn="t"/>
            <a:r>
              <a:rPr lang="ar-SA" b="1" dirty="0"/>
              <a:t>تدور</a:t>
            </a:r>
            <a:r>
              <a:rPr lang="ar-SA" dirty="0" smtClean="0"/>
              <a:t> </a:t>
            </a:r>
            <a:r>
              <a:rPr lang="ar-SA" b="1" dirty="0"/>
              <a:t>فعاليات الملتقى حول رؤية الجامعة للتعاون الدولي، ودراسة حالة التعاون الدولي بالجامعات السعودية، والخطوات العلمية لبناء برامج أكاديمية مع الجامعات </a:t>
            </a:r>
            <a:r>
              <a:rPr lang="ar-SA" b="1" dirty="0" err="1"/>
              <a:t>الأمريكية،والتعاون</a:t>
            </a:r>
            <a:r>
              <a:rPr lang="ar-SA" b="1" dirty="0"/>
              <a:t> بين جامعة المجمعة وجامعة ألبرتا بكندا.</a:t>
            </a:r>
          </a:p>
          <a:p>
            <a:pPr fontAlgn="t"/>
            <a:r>
              <a:rPr lang="ar-SA" b="1" dirty="0"/>
              <a:t>ويعقد الملتقى في مسرح المدينة الجامعية في تمام الساعة الحادية عشر بحضور أصحاب السعادة عمداء الكليات </a:t>
            </a:r>
            <a:r>
              <a:rPr lang="ar-SA" b="1" dirty="0" err="1"/>
              <a:t>والعمادات</a:t>
            </a:r>
            <a:r>
              <a:rPr lang="ar-SA" b="1" dirty="0"/>
              <a:t> المساندة ورؤساء الأقسام العلمية ووكلاء الكليات وأعضاء هيئة التدريس.</a:t>
            </a:r>
          </a:p>
          <a:p>
            <a:pPr fontAlgn="t"/>
            <a:r>
              <a:rPr lang="ar-SA" b="1" dirty="0"/>
              <a:t>وعلى هامش الملتقى، تعقد إدارة التعاون الدولي ورشة عمل لوكلاء الكليات للدراسات العليا والبحث العلمي وأعضاء هيئة التدريس في تمام الساعة العاشرة صباحا.</a:t>
            </a:r>
          </a:p>
          <a:p>
            <a:pPr marL="0" indent="0">
              <a:buNone/>
            </a:pPr>
            <a:endParaRPr lang="en-US" dirty="0"/>
          </a:p>
          <a:p>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61597237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286</TotalTime>
  <Words>147</Words>
  <Application>Microsoft Office PowerPoint</Application>
  <PresentationFormat>عرض على الشاشة (3:4)‏</PresentationFormat>
  <Paragraphs>5</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وكالة الجامعة للدراسات العليا والبحث العلمي تنظم ملتقى "التعاون الدولي بين جامعة المجمعة والجامعات العالمية: آليات العمل – سبل الاستفادة"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15</cp:revision>
  <dcterms:created xsi:type="dcterms:W3CDTF">2015-02-10T13:06:57Z</dcterms:created>
  <dcterms:modified xsi:type="dcterms:W3CDTF">2015-02-12T17:11:50Z</dcterms:modified>
</cp:coreProperties>
</file>