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8208912" cy="1728192"/>
          </a:xfrm>
        </p:spPr>
        <p:txBody>
          <a:bodyPr>
            <a:normAutofit fontScale="90000"/>
          </a:bodyPr>
          <a:lstStyle/>
          <a:p>
            <a:pPr fontAlgn="t"/>
            <a:r>
              <a:rPr lang="en-US" sz="3600" dirty="0">
                <a:effectLst/>
              </a:rPr>
              <a:t>The Deputyship of Postgraduate Studies &amp; Scientific Research and the Deanship of Postgraduate Studies are keen to invite all Deans of Colleges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fontScale="62500" lnSpcReduction="20000"/>
          </a:bodyPr>
          <a:lstStyle/>
          <a:p>
            <a:pPr algn="l" rtl="0" fontAlgn="t"/>
            <a:r>
              <a:rPr lang="en-US" b="1" dirty="0"/>
              <a:t>Invitation</a:t>
            </a:r>
            <a:endParaRPr lang="en-US" dirty="0"/>
          </a:p>
          <a:p>
            <a:pPr algn="l" rtl="0" fontAlgn="t"/>
            <a:r>
              <a:rPr lang="en-US" b="1" dirty="0"/>
              <a:t>Under the patronage of His Excellency the Vice-Rector for Postgraduate Studies &amp; Scientific Research</a:t>
            </a:r>
            <a:endParaRPr lang="en-US" dirty="0"/>
          </a:p>
          <a:p>
            <a:pPr algn="l" rtl="0" fontAlgn="t"/>
            <a:r>
              <a:rPr lang="en-US" b="1" dirty="0" err="1"/>
              <a:t>Dr</a:t>
            </a:r>
            <a:r>
              <a:rPr lang="en-US" b="1" dirty="0"/>
              <a:t>/ Mohammad Bin Abdullah Al-</a:t>
            </a:r>
            <a:r>
              <a:rPr lang="en-US" b="1" dirty="0" err="1"/>
              <a:t>Shaya’a</a:t>
            </a:r>
            <a:endParaRPr lang="en-US" dirty="0"/>
          </a:p>
          <a:p>
            <a:pPr algn="l" rtl="0" fontAlgn="t"/>
            <a:r>
              <a:rPr lang="en-US" b="1" dirty="0"/>
              <a:t>The Deputyship of Postgraduate Studies &amp; Scientific Research and the Deanship of Postgraduate Studies are keen to invite all Deans of Colleges, Directors of Scientific Departments, Vice-Rectos of Postgraduate Studies and Faculty members to attend the symposium titled</a:t>
            </a:r>
            <a:endParaRPr lang="en-US" dirty="0"/>
          </a:p>
          <a:p>
            <a:pPr algn="l" rtl="0" fontAlgn="t"/>
            <a:r>
              <a:rPr lang="en-US" b="1" dirty="0"/>
              <a:t>“Joint Postgraduate Studies Programs at </a:t>
            </a:r>
            <a:r>
              <a:rPr lang="en-US" b="1" dirty="0" err="1"/>
              <a:t>Majmaah</a:t>
            </a:r>
            <a:r>
              <a:rPr lang="en-US" b="1" dirty="0"/>
              <a:t> University: Inspiring Vision”</a:t>
            </a:r>
            <a:endParaRPr lang="en-US" dirty="0"/>
          </a:p>
          <a:p>
            <a:pPr algn="l" rtl="0" fontAlgn="t"/>
            <a:r>
              <a:rPr lang="en-US" b="1" dirty="0"/>
              <a:t>Date: Wednesday, 17</a:t>
            </a:r>
            <a:r>
              <a:rPr lang="en-US" b="1" baseline="30000" dirty="0"/>
              <a:t>th</a:t>
            </a:r>
            <a:r>
              <a:rPr lang="en-US" b="1" dirty="0"/>
              <a:t> Muharram 1435/ 20</a:t>
            </a:r>
            <a:r>
              <a:rPr lang="en-US" b="1" baseline="30000" dirty="0"/>
              <a:t>th</a:t>
            </a:r>
            <a:r>
              <a:rPr lang="en-US" b="1" dirty="0"/>
              <a:t> November 2013</a:t>
            </a:r>
            <a:endParaRPr lang="en-US" dirty="0"/>
          </a:p>
          <a:p>
            <a:pPr algn="l" rtl="0" fontAlgn="t"/>
            <a:r>
              <a:rPr lang="en-US" b="1" dirty="0"/>
              <a:t>Time: 11 a.m.</a:t>
            </a:r>
            <a:endParaRPr lang="en-US" dirty="0"/>
          </a:p>
          <a:p>
            <a:pPr algn="l" rtl="0" fontAlgn="t"/>
            <a:r>
              <a:rPr lang="en-US" b="1" dirty="0"/>
              <a:t>Place: Honorary Hall, Complex Colleges</a:t>
            </a:r>
            <a:endParaRPr lang="en-US" dirty="0"/>
          </a:p>
          <a:p>
            <a:pPr algn="l" rtl="0" fontAlgn="t"/>
            <a:r>
              <a:rPr lang="en-US" b="1" dirty="0"/>
              <a:t>(Note: the workshop activities will be aired via video conference to Education Colleges, female section, </a:t>
            </a:r>
            <a:r>
              <a:rPr lang="en-US" b="1" dirty="0" err="1"/>
              <a:t>Majmmah</a:t>
            </a:r>
            <a:r>
              <a:rPr lang="en-US" b="1" dirty="0"/>
              <a:t>)</a:t>
            </a:r>
            <a:endParaRPr lang="en-US" dirty="0"/>
          </a:p>
          <a:p>
            <a:pPr algn="l" rtl="0" fontAlgn="t"/>
            <a:r>
              <a:rPr lang="en-US" dirty="0"/>
              <a:t> </a:t>
            </a:r>
          </a:p>
          <a:p>
            <a:pPr algn="l" rtl="0" fontAlgn="t"/>
            <a:r>
              <a:rPr lang="en-US" dirty="0"/>
              <a:t>Program activities</a:t>
            </a:r>
          </a:p>
          <a:p>
            <a:pPr algn="l" rtl="0" fontAlgn="t"/>
            <a:r>
              <a:rPr lang="en-US" dirty="0"/>
              <a:t>“</a:t>
            </a:r>
            <a:r>
              <a:rPr lang="en-US" b="1" dirty="0"/>
              <a:t>Joint Postgraduate Studies Programs at </a:t>
            </a:r>
            <a:r>
              <a:rPr lang="en-US" b="1" dirty="0" err="1"/>
              <a:t>Majmaah</a:t>
            </a:r>
            <a:r>
              <a:rPr lang="en-US" b="1" dirty="0"/>
              <a:t> University: Inspiring Vision</a:t>
            </a:r>
            <a:r>
              <a:rPr lang="en-US" dirty="0"/>
              <a:t>”</a:t>
            </a:r>
          </a:p>
          <a:p>
            <a:pPr algn="l" rtl="0" fontAlgn="t"/>
            <a:r>
              <a:rPr lang="en-US" dirty="0"/>
              <a:t>Wednesday, 17</a:t>
            </a:r>
            <a:r>
              <a:rPr lang="en-US" baseline="30000" dirty="0"/>
              <a:t>th</a:t>
            </a:r>
            <a:r>
              <a:rPr lang="en-US" dirty="0"/>
              <a:t> Muharram 1435/ 20</a:t>
            </a:r>
            <a:r>
              <a:rPr lang="en-US" baseline="30000" dirty="0"/>
              <a:t>th</a:t>
            </a:r>
            <a:r>
              <a:rPr lang="en-US" dirty="0"/>
              <a:t> November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2872</TotalTime>
  <Words>100</Words>
  <Application>Microsoft Office PowerPoint</Application>
  <PresentationFormat>عرض على الشاشة (3:4)‏</PresentationFormat>
  <Paragraphs>14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The Deputyship of Postgraduate Studies &amp; Scientific Research and the Deanship of Postgraduate Studies are keen to invite all Deans of Colleges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87</cp:revision>
  <dcterms:created xsi:type="dcterms:W3CDTF">2015-02-10T13:06:57Z</dcterms:created>
  <dcterms:modified xsi:type="dcterms:W3CDTF">2015-02-23T21:10:43Z</dcterms:modified>
</cp:coreProperties>
</file>