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187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08912" cy="2304256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3600" dirty="0">
                <a:effectLst/>
              </a:rPr>
              <a:t>وكالة الجامعة للدراسات العليا والبحث العلمي تنظم ندوة بعنوان "برامج الدراسات العليا المشتركة في جامعة المجمعة: رؤية اشراقية"</a:t>
            </a:r>
            <a:br>
              <a:rPr lang="ar-SA" sz="3600" dirty="0">
                <a:effectLst/>
              </a:rPr>
            </a:br>
            <a:r>
              <a:rPr lang="ar-SA" sz="3600" dirty="0">
                <a:effectLst/>
              </a:rPr>
              <a:t/>
            </a:r>
            <a:br>
              <a:rPr lang="ar-SA" sz="3600" dirty="0">
                <a:effectLst/>
              </a:rPr>
            </a:b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280517"/>
            <a:ext cx="8136904" cy="4812779"/>
          </a:xfrm>
        </p:spPr>
        <p:txBody>
          <a:bodyPr>
            <a:normAutofit fontScale="92500" lnSpcReduction="10000"/>
          </a:bodyPr>
          <a:lstStyle/>
          <a:p>
            <a:pPr marL="0" indent="0" algn="ctr" fontAlgn="t">
              <a:buNone/>
            </a:pPr>
            <a:r>
              <a:rPr lang="ar-SA" b="1" dirty="0" smtClean="0"/>
              <a:t>دعوة</a:t>
            </a:r>
          </a:p>
          <a:p>
            <a:pPr marL="0" indent="0" algn="ctr" fontAlgn="t">
              <a:buNone/>
            </a:pPr>
            <a:endParaRPr lang="ar-SA" b="1" dirty="0" smtClean="0"/>
          </a:p>
          <a:p>
            <a:pPr marL="0" indent="0" algn="ctr" fontAlgn="t">
              <a:buNone/>
            </a:pPr>
            <a:endParaRPr lang="en-US" dirty="0"/>
          </a:p>
          <a:p>
            <a:pPr marL="0" indent="0" algn="ctr" fontAlgn="t">
              <a:buNone/>
            </a:pPr>
            <a:r>
              <a:rPr lang="ar-SA" b="1" dirty="0"/>
              <a:t>برعاية سعادة وكيل الجامعة للدراسات العليا والبحث العلمي</a:t>
            </a:r>
            <a:endParaRPr lang="en-US" dirty="0"/>
          </a:p>
          <a:p>
            <a:pPr marL="0" indent="0" algn="ctr" fontAlgn="t">
              <a:buNone/>
            </a:pPr>
            <a:r>
              <a:rPr lang="ar-SA" b="1" dirty="0"/>
              <a:t>الدكتور/محمد بن عبدالله الشايع</a:t>
            </a:r>
            <a:endParaRPr lang="en-US" dirty="0"/>
          </a:p>
          <a:p>
            <a:pPr marL="0" indent="0" algn="ctr" fontAlgn="t">
              <a:buNone/>
            </a:pPr>
            <a:r>
              <a:rPr lang="ar-SA" b="1" dirty="0"/>
              <a:t> تتشرف وكالة الجامعة للدراسات العليا والبحث العلمي وعمادة الدراسات العليا</a:t>
            </a:r>
            <a:endParaRPr lang="en-US" dirty="0"/>
          </a:p>
          <a:p>
            <a:pPr marL="0" indent="0" algn="ctr" fontAlgn="t">
              <a:buNone/>
            </a:pPr>
            <a:r>
              <a:rPr lang="ar-SA" b="1" dirty="0"/>
              <a:t>بدعوة أصحاب السعادة عمداء الكليات ورؤساء الأقسام العلمية ووكلاء الكليات للدراسات العليا وأعضاء هيئة التدريس لحضور ندوة</a:t>
            </a:r>
            <a:endParaRPr lang="en-US" dirty="0"/>
          </a:p>
          <a:p>
            <a:pPr marL="0" indent="0" algn="ctr" fontAlgn="t">
              <a:buNone/>
            </a:pPr>
            <a:r>
              <a:rPr lang="ar-SA" b="1" dirty="0"/>
              <a:t>"برامج الدراسات العليا المشتركة في جامعة المجمعة: رؤية اشراقية"</a:t>
            </a:r>
            <a:endParaRPr lang="en-US" dirty="0"/>
          </a:p>
          <a:p>
            <a:pPr marL="0" indent="0" algn="ctr" fontAlgn="t">
              <a:buNone/>
            </a:pPr>
            <a:r>
              <a:rPr lang="ar-SA" b="1" dirty="0"/>
              <a:t>يوم الأربعاء 17 محرم 1435 هـ الموافق 20 نوفمبر 2013م</a:t>
            </a:r>
            <a:endParaRPr lang="en-US" dirty="0"/>
          </a:p>
          <a:p>
            <a:pPr marL="0" indent="0" algn="ctr" fontAlgn="t">
              <a:buNone/>
            </a:pPr>
            <a:r>
              <a:rPr lang="ar-SA" b="1" dirty="0"/>
              <a:t>الساعة الحادية عشر صباحا</a:t>
            </a:r>
            <a:endParaRPr lang="en-US" dirty="0"/>
          </a:p>
          <a:p>
            <a:pPr marL="0" indent="0" algn="ctr" fontAlgn="t">
              <a:buNone/>
            </a:pPr>
            <a:r>
              <a:rPr lang="ar-SA" b="1" dirty="0"/>
              <a:t>بقاعة التشريفات بمبنى مجمع الكليات</a:t>
            </a:r>
            <a:endParaRPr lang="en-US" dirty="0"/>
          </a:p>
          <a:p>
            <a:pPr marL="0" indent="0" algn="ctr" fontAlgn="t">
              <a:buNone/>
            </a:pPr>
            <a:r>
              <a:rPr lang="ar-SA" b="1" dirty="0"/>
              <a:t>(علما بأن فعاليات الورشة سوف تنقل إلى كلية التربية للبنات بالمجمعة)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63" y="89021"/>
            <a:ext cx="5021609" cy="6848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6018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284</TotalTime>
  <Words>34</Words>
  <Application>Microsoft Office PowerPoint</Application>
  <PresentationFormat>عرض على الشاشة (3:4)‏</PresentationFormat>
  <Paragraphs>13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وكالة الجامعة للدراسات العليا والبحث العلمي تنظم ندوة بعنوان "برامج الدراسات العليا المشتركة في جامعة المجمعة: رؤية اشراقية" 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14</cp:revision>
  <dcterms:created xsi:type="dcterms:W3CDTF">2015-02-10T13:06:57Z</dcterms:created>
  <dcterms:modified xsi:type="dcterms:W3CDTF">2015-02-12T17:10:03Z</dcterms:modified>
</cp:coreProperties>
</file>