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0" d="100"/>
          <a:sy n="50" d="100"/>
        </p:scale>
        <p:origin x="-1872" y="-3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844824"/>
            <a:ext cx="8208912" cy="2304256"/>
          </a:xfrm>
        </p:spPr>
        <p:txBody>
          <a:bodyPr>
            <a:normAutofit fontScale="90000"/>
          </a:bodyPr>
          <a:lstStyle/>
          <a:p>
            <a:pPr fontAlgn="t"/>
            <a:r>
              <a:rPr lang="ar-SA" sz="3600" dirty="0">
                <a:effectLst/>
              </a:rPr>
              <a:t>وكالة الجامعة للدراسات العليا والبحث العلمي تعقد ورشة عمل بعنوان "الـتأليف والترجمة والنشر العلمي في جامعة المجمعة"</a:t>
            </a:r>
            <a:br>
              <a:rPr lang="ar-SA" sz="3600" dirty="0">
                <a:effectLst/>
              </a:rPr>
            </a:br>
            <a:r>
              <a:rPr lang="ar-SA" sz="3600" dirty="0">
                <a:effectLst/>
              </a:rPr>
              <a:t/>
            </a:r>
            <a:br>
              <a:rPr lang="ar-SA" sz="3600" dirty="0">
                <a:effectLst/>
              </a:rPr>
            </a:b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2072605"/>
            <a:ext cx="8136904" cy="4812779"/>
          </a:xfrm>
        </p:spPr>
        <p:txBody>
          <a:bodyPr>
            <a:normAutofit/>
          </a:bodyPr>
          <a:lstStyle/>
          <a:p>
            <a:pPr fontAlgn="t"/>
            <a:r>
              <a:rPr lang="ar-SA" b="1" dirty="0"/>
              <a:t>برعاية كريمة من معالي مدير الجامعة الدكتور خالد بن سعد المقرن، نظمت وكالة الجامعة للدراسات العليا والبحث العلمي ورشة عمل بعنوان "الـتأليف والترجمة والنشر العلمي في جامعة المجمعة" يوم الثلاثاء 2 محرم 1435هـ الموافق 5 نوفمبر 2013م في قاعة التشريفات بمبنى مجمع الكليات مع النقل المباشر إلى كليتي التربية للبنات بالمجمعة والزلفي.</a:t>
            </a:r>
          </a:p>
          <a:p>
            <a:pPr fontAlgn="t"/>
            <a:r>
              <a:rPr lang="ar-SA" b="1" dirty="0"/>
              <a:t>وبتشريف وحضور من سعادة وكيل الجامعة للدراسات العليا والبحث العلمي الدكتور محمد بن عبدالله الشايع تمت جلسات ورشة العمل من الساعة الحادية عشر إلى الساعة الثانية بعد الظهر. وهدفت الورشة إلى تحقيق الهدفين التاليين: توعية الفئة المستهدفة بالدور الذي يمكن ان يسهم به مركز النشر والترجمة بالجامعة في مساعدة أعضاء هيئة التدريس ومن في حكمهم </a:t>
            </a:r>
            <a:r>
              <a:rPr lang="ar-SA" b="1" dirty="0" err="1"/>
              <a:t>بالجامعة.في</a:t>
            </a:r>
            <a:r>
              <a:rPr lang="ar-SA" b="1" dirty="0"/>
              <a:t> عمليات التأليف والترجمة والنشر. وكذا نشر ثقافة التأليف والترجمة والنشر العلمي الدولي في جامعة المجمعة.</a:t>
            </a:r>
          </a:p>
          <a:p>
            <a:pPr fontAlgn="t"/>
            <a:endParaRPr lang="ar-SA" dirty="0"/>
          </a:p>
        </p:txBody>
      </p:sp>
    </p:spTree>
    <p:extLst>
      <p:ext uri="{BB962C8B-B14F-4D97-AF65-F5344CB8AC3E}">
        <p14:creationId xmlns:p14="http://schemas.microsoft.com/office/powerpoint/2010/main" val="175754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10000"/>
          </a:bodyPr>
          <a:lstStyle/>
          <a:p>
            <a:pPr fontAlgn="t"/>
            <a:r>
              <a:rPr lang="ar-SA" b="1" dirty="0" smtClean="0"/>
              <a:t>بدء سعادة </a:t>
            </a:r>
            <a:r>
              <a:rPr lang="ar-SA" b="1" dirty="0"/>
              <a:t>وكيل الجامعة للدراسات العليا والبحث العلمي حديثه بالتعبير عن سعادته وشكره لأصحاب السعادة الحضور، ثم قام بإلقاء الضوء على موضوع الورشة من جوانبها المختلفة، وما يمكن أن يقدمه مركز النشر والترجمة لمنسوبي الجامعة من خدمات، </a:t>
            </a:r>
            <a:r>
              <a:rPr lang="ar-SA" b="1" dirty="0" err="1"/>
              <a:t>ودعى</a:t>
            </a:r>
            <a:r>
              <a:rPr lang="ar-SA" b="1" dirty="0"/>
              <a:t> منسوبي الجامعة بالمسارعة في تقديم انتاجهم العلمي من كتب مؤلفة وأخرى مترجمة بأنواعها المختلفة إلى المركز. كما تناول سعادته بعض الرؤي الاشراقية للترجمة والنشر العلمي في جامعة المجمعة، ثم قام بتدشين موقع مركز النشر والترجمة على الموقع الإلكتروني للجامعة.</a:t>
            </a:r>
          </a:p>
          <a:p>
            <a:pPr fontAlgn="t"/>
            <a:r>
              <a:rPr lang="ar-SA" b="1" dirty="0"/>
              <a:t>وتناول مدير المركز د. صالح العقيل موضوع " مركز النشر والترجمة بالجامعة وتطلعات المستقبل" حيث جاءت محاور كلمته لتتناول رسالة المركز، وأهدافه، ورؤيته، ووحداته، وإجراءات التأليف والنشر والترجمة، والخدمات التي يقدمها المركز للمترجمين، ونماذج التقديم للمركز لترجمة أو نشر كتاب، وكذا المجلات العلمية الصادرة عن المركز.</a:t>
            </a:r>
          </a:p>
          <a:p>
            <a:r>
              <a:rPr lang="ar-SA" dirty="0"/>
              <a:t/>
            </a:r>
            <a:br>
              <a:rPr lang="ar-SA" dirty="0"/>
            </a:br>
            <a:endParaRPr lang="ar-SA" dirty="0"/>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1095704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20000"/>
          </a:bodyPr>
          <a:lstStyle/>
          <a:p>
            <a:pPr fontAlgn="t"/>
            <a:r>
              <a:rPr lang="ar-SA" b="1" dirty="0"/>
              <a:t>وعرض أ. د. طارق اسماعيل محاور موضوعه بعنوان "النشر العلمي الدولي"، وتناول أهمية النشر الدولي، وجامعة المجمعة والنشر الدولي، وكيفية إعداد البحوث للنشر </a:t>
            </a:r>
            <a:r>
              <a:rPr lang="ar-SA" b="1" dirty="0" err="1"/>
              <a:t>الدولي،وكيفية</a:t>
            </a:r>
            <a:r>
              <a:rPr lang="ar-SA" b="1" dirty="0"/>
              <a:t> اختيار أوعية النشر الدولي، وأليات التحكيم والنشر في المجلات </a:t>
            </a:r>
            <a:r>
              <a:rPr lang="ar-SA" b="1" dirty="0" err="1"/>
              <a:t>العالمية،وكيفية</a:t>
            </a:r>
            <a:r>
              <a:rPr lang="ar-SA" b="1" dirty="0"/>
              <a:t> التسويق </a:t>
            </a:r>
            <a:r>
              <a:rPr lang="ar-SA" b="1" dirty="0" err="1"/>
              <a:t>للانتاج</a:t>
            </a:r>
            <a:r>
              <a:rPr lang="ar-SA" b="1" dirty="0"/>
              <a:t> الفكري.</a:t>
            </a:r>
          </a:p>
          <a:p>
            <a:pPr fontAlgn="t"/>
            <a:r>
              <a:rPr lang="ar-SA" b="1" dirty="0"/>
              <a:t>وتحدث د. مسعود عمر عن موضوع بعنوان " أصول الترجمة ومشكلاتها" حيث تناول مفهوم الترجمة وأنواعها وأساليبها واستراتيجياتها، وتم التدريب على بعض أساليب الترجمة من اللغة الإنجليزية إلى العربية </a:t>
            </a:r>
            <a:r>
              <a:rPr lang="ar-SA" b="1" dirty="0" err="1"/>
              <a:t>والعكس،كما</a:t>
            </a:r>
            <a:r>
              <a:rPr lang="ar-SA" b="1" dirty="0"/>
              <a:t> تم التدريب على استخدام الإنترنت في الترجمة، وتم عرض الأخطاء الشائعة في الترجمة.</a:t>
            </a:r>
          </a:p>
          <a:p>
            <a:pPr fontAlgn="t"/>
            <a:r>
              <a:rPr lang="ar-SA" b="1" dirty="0"/>
              <a:t>وفي الختام عقدت حلقة نقاش وعصف ذهني لتناول تطلعات وآمال منسوبي ومنسوبات الجامعة من مركز النشر والترجمة، ومناقشة الصعوبات السابقة </a:t>
            </a:r>
            <a:r>
              <a:rPr lang="ar-SA" b="1" dirty="0" err="1"/>
              <a:t>التى</a:t>
            </a:r>
            <a:r>
              <a:rPr lang="ar-SA" b="1" dirty="0"/>
              <a:t> واجهتهم في التأليف والترجمة والنشر بالجامعة ، وتم الحوار مع سعادة الوكيل ومدير المركز </a:t>
            </a:r>
            <a:r>
              <a:rPr lang="ar-SA" b="1" dirty="0" err="1"/>
              <a:t>وأ</a:t>
            </a:r>
            <a:r>
              <a:rPr lang="ar-SA" b="1" dirty="0"/>
              <a:t>. </a:t>
            </a:r>
            <a:r>
              <a:rPr lang="ar-SA" b="1" dirty="0" err="1"/>
              <a:t>د.طارق</a:t>
            </a:r>
            <a:r>
              <a:rPr lang="ar-SA" b="1" dirty="0"/>
              <a:t> اسماعيل والدكتور مسعود عمر حيث أجاب كل في تخصصه عن الأسئلة والصعوبات </a:t>
            </a:r>
            <a:r>
              <a:rPr lang="ar-SA" b="1" dirty="0" err="1"/>
              <a:t>التى</a:t>
            </a:r>
            <a:r>
              <a:rPr lang="ar-SA" b="1" dirty="0"/>
              <a:t> تواجههم حيث أناروا الطريق لمنسوبي الجامعة في كيفية التعامل مع المركز وكيف يمكن للمركز أن يذلل الصعاب </a:t>
            </a:r>
            <a:r>
              <a:rPr lang="ar-SA" b="1" dirty="0" err="1"/>
              <a:t>التى</a:t>
            </a:r>
            <a:r>
              <a:rPr lang="ar-SA" b="1" dirty="0"/>
              <a:t> واجهتهم، وتم تقديم توصيات الورشة في نهاية اللقاء</a:t>
            </a:r>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770155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a:p>
        </p:txBody>
      </p:sp>
      <p:sp>
        <p:nvSpPr>
          <p:cNvPr id="3" name="عنوان 2"/>
          <p:cNvSpPr>
            <a:spLocks noGrp="1"/>
          </p:cNvSpPr>
          <p:nvPr>
            <p:ph type="title"/>
          </p:nvPr>
        </p:nvSpPr>
        <p:spPr/>
        <p:txBody>
          <a:bodyPr/>
          <a:lstStyle/>
          <a:p>
            <a:endParaRPr lang="ar-SA"/>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900113"/>
            <a:ext cx="7620000" cy="505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601895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279</TotalTime>
  <Words>461</Words>
  <Application>Microsoft Office PowerPoint</Application>
  <PresentationFormat>عرض على الشاشة (3:4)‏</PresentationFormat>
  <Paragraphs>9</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غلاف فني</vt:lpstr>
      <vt:lpstr>وكالة الجامعة للدراسات العليا والبحث العلمي تعقد ورشة عمل بعنوان "الـتأليف والترجمة والنشر العلمي في جامعة المجمعة"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13</cp:revision>
  <dcterms:created xsi:type="dcterms:W3CDTF">2015-02-10T13:06:57Z</dcterms:created>
  <dcterms:modified xsi:type="dcterms:W3CDTF">2015-02-12T17:05:45Z</dcterms:modified>
</cp:coreProperties>
</file>