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67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1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60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4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1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89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2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0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89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.edu.sa/ar/news/%D9%88%D9%83%D8%A7%D9%84%D8%A9-%D8%A7%D9%84%D8%AC%D8%A7%D9%85%D8%B9%D8%A9-%D9%84%D9%84%D8%AF%D8%B1%D8%A7%D8%B3%D8%A7%D8%AA-%D8%A7%D9%84%D8%B9%D9%84%D9%8A%D8%A7-%D9%88%D8%A7%D9%84%D8%A8%D8%AD%D8%AB-%D8%A7%D9%84%D8%B9%D9%84%D9%85%D9%8A/%D8%A7%D9%84%D8%AC%D8%A7%D9%85%D8%B9%D8%A9-%D8%AA%D8%B9%D9%82%D8%AF-%D8%AC%D9%84%D8%B3%D8%AA%D9%87%D8%A7-%D8%A7%D9%84%D8%AE%D8%A7%D9%85%D8%B3%D8%A9-%D9%88%D8%AA%D9%86%D8%A7%D9%82%D8%B4-%D8%B9%D8%AF%D8%AF%D8%A7%D9%8B-%D9%85%D9%8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r-SA" dirty="0">
                <a:hlinkClick r:id="rId2"/>
              </a:rPr>
              <a:t>الجامعة تعقد جلستها الخامسة وتناقش عدداً من الموضوعات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5846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b="1" dirty="0"/>
              <a:t>نيابةً عن معالي وزير التعليم العالي الأستاذ الدكتور خالد بن محمد العنقري - رئيس مجلس الجامعة - ترأَّس معالي مدير الجامعة الدكتور خالد بن سعد المقرن الاجتماعَ الخامس لمجلس الجامعة للعام الجامعي 1433 / 1434هـ , وذلك بقاعة الاجتماعات بمكتب معالي مدير الجامعة , وبحضور سعادة أمين عام مجلس التعليم العالي الدكتور محمد بن عبدالعزيز الصالح (من خلال التواصل المرئي ) , ووكلاء الجامعة , وعمداء الكليات , </a:t>
            </a:r>
            <a:r>
              <a:rPr lang="ar-SA" b="1" dirty="0" err="1"/>
              <a:t>والعمادات</a:t>
            </a:r>
            <a:r>
              <a:rPr lang="ar-SA" b="1" dirty="0"/>
              <a:t> المساندة , وأوضح سعادة وكيل الجامعة للدراسات العليا والبحث العلمي وأمين المجلس الدكتور محمد بن عبدالله الشايع أنَّ معالي مدير الجامعة قد افتتح الجلسةَ بالترحيب بالجميع في الجلسة الخامسة لهذا العام ، وبارك للجميع ما تحقق للجامعة من إنجازاتٍ متعددةٍ , ونجاحاتٍ خلال الفترة الماضية , والتي كانت محل إشادة من الجميع , مُشدِّداً على الرغبة الأكيدة في الاستمرار على نهج التميز الذي تسير عليه الجامعة مع مضاعفة الجهد , والسرعة في الإنجاز , والعمل على التطوير , والاستثمار الأمثل للإمكانيات التي وفَّرتها حكومةُ خادم الحرمين الشريفين , وتوفر الطاقات البشرية , والكوادر المتميزة من أبناء الوطن المخلصين 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301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b="1" dirty="0"/>
              <a:t>وثمَّن المجلسُ حصولَ الجامعةِ على عددٍ من الميداليات الذهبية والبرونزية في مؤتمر ومعرض جنيف الدولي الحادي والأربعين للمخترعين بسويسرا ، والذي أقيمت فعالياته في الفترة ما بين الحادي عشر والرابع عشر من أبريل عام ( 2013 م) ونوَّهَ المجلسُ باستقبال معالي وزير التعليم العالي الدكتور خالد بن محمد العنقري في مكتب معاليه لأبنائه الطلاب , وإشادته بجهودهم التي أثمرت حصولهم على ميداليات ذهبية , وأخرى برونزية . ثم ناقش المجلسُ عدداً من الموضوعات , حيث استعرض المجلس توصيات لجنة الابتعاث والتدريب من7/5/1434 إلى 20/5/1434 هـ لعدد من منسوبي الجامعة , واتخاذ القرارات اللازمة حيال ذلك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239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b="1" dirty="0"/>
              <a:t>كما ناقش المجلسُ عدداً من طلبات تجديد التعاقد لعدد من منسوبي الجامعة المتعاقد معهم في عدد من التخصصات العلمية ، واتَّخذ القرارات اللازمة حيال ذلك , كما أوصى المجلس بافتتاح أقسام أكاديمية للسنة التحضيرية بالمقر الرئيس للجامعة ، وهي : قسم مهارات اللغة الإنجليزية ، وقسم العلوم الأساسية ، وقسم مهارات تطوير الذات والتنمية البشرية لما في ذلك من نتائج إيجابية على العملية التعليمية , والارتقاء بمدخلات التعليم الجامعي في ظل الإقبال المتزايد على تخصصات الجامعة العلمية والطبية , كما وافق المجلسُ على تعديل برنامج قسم المختبرات الطبية بكلية العلوم الطبية التطبيقية , ووافقَ أيضاً على تعديل اللائحة التأديبية لطلبة الجامعة , وكان المجلسُ قد وافق أيضاً على الحساب الختامي للجامعة للعام 1433 / 1434هـ , وعلى مشروع ميزانية الجامعة للعام المالي 1434 / 1435هـ , كما وافق على إحداثِ وحداتٍ ضمن هيكلة وكالة الجامعة للشؤون التعليمية , والتي سيكون لها أثرها في الرقي بمهام الوكالة والاختصاصات المناطة بها , ووافق على اعتماد خطة القبول بالجامعة للعام الجامعي 1434 / 1435هـ , كما وافق على ترقية الأستاذ / ناصر بن حمد </a:t>
            </a:r>
            <a:r>
              <a:rPr lang="ar-SA" b="1" dirty="0" err="1"/>
              <a:t>الدويسي</a:t>
            </a:r>
            <a:r>
              <a:rPr lang="ar-SA" b="1" dirty="0"/>
              <a:t> إلى المرتبة الثانية عشرة , هذا وقد اتخذ المجلسُ عدداً من القرارات الإدارية والأكاديمية التي تهم الجامعة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246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83" y="1340768"/>
            <a:ext cx="6260436" cy="41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923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463</Words>
  <Application>Microsoft Office PowerPoint</Application>
  <PresentationFormat>عرض على الشاشة (3:4)‏</PresentationFormat>
  <Paragraphs>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الجامعة تعقد جلستها الخامسة وتناقش عدداً من الموضوعات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وكيل الجامعة للدراسات العليا والبحث العلمي يرعى حفل توقيع عقود المشاريع البحثية المدعومة</dc:title>
  <dc:creator>Kholoud Eid</dc:creator>
  <cp:lastModifiedBy>Kholoud Eid</cp:lastModifiedBy>
  <cp:revision>3</cp:revision>
  <dcterms:created xsi:type="dcterms:W3CDTF">2013-06-12T15:43:00Z</dcterms:created>
  <dcterms:modified xsi:type="dcterms:W3CDTF">2013-06-12T16:20:27Z</dcterms:modified>
</cp:coreProperties>
</file>