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08912" cy="2304256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ورشة عمل بعنوان "التأليف والترجمة والنشر العلمي في جامعة المجمعة"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196752"/>
            <a:ext cx="8352928" cy="5244827"/>
          </a:xfrm>
        </p:spPr>
        <p:txBody>
          <a:bodyPr>
            <a:normAutofit fontScale="85000" lnSpcReduction="20000"/>
          </a:bodyPr>
          <a:lstStyle/>
          <a:p>
            <a:pPr marL="0" indent="0" algn="ctr" fontAlgn="t">
              <a:buNone/>
            </a:pPr>
            <a:r>
              <a:rPr lang="ar-SA" b="1" dirty="0" smtClean="0"/>
              <a:t>دعوة</a:t>
            </a:r>
          </a:p>
          <a:p>
            <a:pPr marL="0" indent="0" algn="ctr" fontAlgn="t">
              <a:buNone/>
            </a:pPr>
            <a:endParaRPr lang="ar-SA" b="1" dirty="0"/>
          </a:p>
          <a:p>
            <a:pPr marL="0" indent="0" algn="ctr" fontAlgn="t">
              <a:buNone/>
            </a:pPr>
            <a:endParaRPr lang="ar-SA" b="1" dirty="0"/>
          </a:p>
          <a:p>
            <a:pPr marL="0" indent="0" algn="ctr" fontAlgn="t">
              <a:buNone/>
            </a:pPr>
            <a:r>
              <a:rPr lang="ar-SA" b="1" dirty="0"/>
              <a:t>برعاية كريمة من معالي مدير الجامعة</a:t>
            </a:r>
          </a:p>
          <a:p>
            <a:pPr marL="0" indent="0" algn="ctr" fontAlgn="t">
              <a:buNone/>
            </a:pPr>
            <a:r>
              <a:rPr lang="ar-SA" b="1" dirty="0"/>
              <a:t>الدكتور/  خالد بن سعد المقرن</a:t>
            </a:r>
          </a:p>
          <a:p>
            <a:pPr marL="0" indent="0" algn="ctr" fontAlgn="t">
              <a:buNone/>
            </a:pPr>
            <a:r>
              <a:rPr lang="ar-SA" b="1" dirty="0"/>
              <a:t> تتشرف وكالة الجامعة للدراسات العليا والبحث العلمي</a:t>
            </a:r>
          </a:p>
          <a:p>
            <a:pPr marL="0" indent="0" algn="ctr" fontAlgn="t">
              <a:buNone/>
            </a:pPr>
            <a:r>
              <a:rPr lang="ar-SA" b="1" dirty="0"/>
              <a:t>بدعوة أصحاب السعادة عمداء الكليات </a:t>
            </a:r>
            <a:r>
              <a:rPr lang="ar-SA" b="1" dirty="0" err="1"/>
              <a:t>والعمادات</a:t>
            </a:r>
            <a:r>
              <a:rPr lang="ar-SA" b="1" dirty="0"/>
              <a:t> المساندة ووكلاء الكليات وأعضاء هيئة التدريس وطالبات الدراسات العليا لحضور ورشة عمل بعنوان</a:t>
            </a:r>
          </a:p>
          <a:p>
            <a:pPr marL="0" indent="0" algn="ctr" fontAlgn="t">
              <a:buNone/>
            </a:pPr>
            <a:r>
              <a:rPr lang="ar-SA" b="1" dirty="0"/>
              <a:t>"التأليف والترجمة والنشر العلمي في جامعة المجمعة"</a:t>
            </a:r>
          </a:p>
          <a:p>
            <a:pPr marL="0" indent="0" algn="ctr" fontAlgn="t">
              <a:buNone/>
            </a:pPr>
            <a:r>
              <a:rPr lang="ar-SA" b="1" dirty="0"/>
              <a:t>يوم الثلاثاء 2 محرم 1435 هـ الموافق 5 نوفمبر 2013م</a:t>
            </a:r>
          </a:p>
          <a:p>
            <a:pPr marL="0" indent="0" algn="ctr" fontAlgn="t">
              <a:buNone/>
            </a:pPr>
            <a:r>
              <a:rPr lang="ar-SA" b="1" dirty="0"/>
              <a:t>الساعة الحادية عشر صباحا</a:t>
            </a:r>
          </a:p>
          <a:p>
            <a:pPr marL="0" indent="0" algn="ctr" fontAlgn="t">
              <a:buNone/>
            </a:pPr>
            <a:r>
              <a:rPr lang="ar-SA" b="1" dirty="0"/>
              <a:t>بقاعة التشريفات بمبنى مجمع الكليات</a:t>
            </a:r>
          </a:p>
          <a:p>
            <a:pPr marL="0" indent="0" algn="ctr" fontAlgn="t">
              <a:buNone/>
            </a:pPr>
            <a:r>
              <a:rPr lang="ar-SA" b="1" dirty="0"/>
              <a:t>(علما بأن فعاليات الورشة سوف تنقل إلى كليتي التربية للبنات بالمجمعة والزلفي)</a:t>
            </a:r>
          </a:p>
          <a:p>
            <a:pPr marL="0" indent="0" algn="ctr" fontAlgn="t">
              <a:buNone/>
            </a:pPr>
            <a:r>
              <a:rPr lang="ar-SA" b="1" dirty="0"/>
              <a:t> </a:t>
            </a:r>
          </a:p>
          <a:p>
            <a:pPr marL="0" indent="0" algn="ctr" fontAlgn="t">
              <a:buNone/>
            </a:pPr>
            <a:r>
              <a:rPr lang="ar-SA" b="1" dirty="0"/>
              <a:t>فعاليات الورشة</a:t>
            </a:r>
          </a:p>
          <a:p>
            <a:pPr marL="0" indent="0" algn="ctr">
              <a:buNone/>
            </a:pP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276</TotalTime>
  <Words>21</Words>
  <Application>Microsoft Office PowerPoint</Application>
  <PresentationFormat>عرض على الشاشة (3:4)‏</PresentationFormat>
  <Paragraphs>16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ورشة عمل بعنوان "التأليف والترجمة والنشر العلمي في جامعة المجمعة"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12</cp:revision>
  <dcterms:created xsi:type="dcterms:W3CDTF">2015-02-10T13:06:57Z</dcterms:created>
  <dcterms:modified xsi:type="dcterms:W3CDTF">2015-02-12T17:02:17Z</dcterms:modified>
</cp:coreProperties>
</file>