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052736"/>
            <a:ext cx="8208912" cy="1728192"/>
          </a:xfrm>
        </p:spPr>
        <p:txBody>
          <a:bodyPr>
            <a:normAutofit fontScale="90000"/>
          </a:bodyPr>
          <a:lstStyle/>
          <a:p>
            <a:pPr fontAlgn="t"/>
            <a:r>
              <a:rPr lang="en-US" sz="3600" dirty="0">
                <a:effectLst/>
              </a:rPr>
              <a:t>The University Vice-Rector for Postgraduate Studies and Scientific Research Receives the Annual Report of Education College in </a:t>
            </a:r>
            <a:r>
              <a:rPr lang="en-US" sz="3600" dirty="0" err="1">
                <a:effectLst/>
              </a:rPr>
              <a:t>Majmaah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/>
          </a:bodyPr>
          <a:lstStyle/>
          <a:p>
            <a:pPr algn="l" rtl="0" fontAlgn="t"/>
            <a:r>
              <a:rPr lang="en-US" b="1" dirty="0"/>
              <a:t>His Excellency Dr. Mohammad Abdullah Al-</a:t>
            </a:r>
            <a:r>
              <a:rPr lang="en-US" b="1" dirty="0" err="1"/>
              <a:t>Shaya’a</a:t>
            </a:r>
            <a:r>
              <a:rPr lang="en-US" b="1" dirty="0"/>
              <a:t>, Vice-Rector for Postgraduate and Scientific Research welcomed in his office the Dean of Education College Dr. </a:t>
            </a:r>
            <a:r>
              <a:rPr lang="en-US" b="1" dirty="0" err="1"/>
              <a:t>Abdelrahman</a:t>
            </a:r>
            <a:r>
              <a:rPr lang="en-US" b="1" dirty="0"/>
              <a:t> Al-</a:t>
            </a:r>
            <a:r>
              <a:rPr lang="en-US" b="1" dirty="0" err="1"/>
              <a:t>Sait</a:t>
            </a:r>
            <a:r>
              <a:rPr lang="en-US" b="1" dirty="0"/>
              <a:t>.</a:t>
            </a:r>
            <a:endParaRPr lang="en-US" dirty="0"/>
          </a:p>
          <a:p>
            <a:pPr algn="l" rtl="0" fontAlgn="t"/>
            <a:r>
              <a:rPr lang="en-US" b="1" dirty="0"/>
              <a:t>Dr. Al-</a:t>
            </a:r>
            <a:r>
              <a:rPr lang="en-US" b="1" dirty="0" err="1"/>
              <a:t>Sabit</a:t>
            </a:r>
            <a:r>
              <a:rPr lang="en-US" b="1" dirty="0"/>
              <a:t> reviewed the college achievements for the academic year 1433/134 H including the events and activities. Then, He handed the annual report to Dr. Al-</a:t>
            </a:r>
            <a:r>
              <a:rPr lang="en-US" b="1" dirty="0" err="1"/>
              <a:t>Shaya’a</a:t>
            </a:r>
            <a:r>
              <a:rPr lang="en-US" b="1" dirty="0"/>
              <a:t> who expressed his content with the efforts that have been exerted by the college. </a:t>
            </a: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2863</TotalTime>
  <Words>91</Words>
  <Application>Microsoft Office PowerPoint</Application>
  <PresentationFormat>عرض على الشاشة (3:4)‏</PresentationFormat>
  <Paragraphs>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The University Vice-Rector for Postgraduate Studies and Scientific Research Receives the Annual Report of Education College in Majmaah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84</cp:revision>
  <dcterms:created xsi:type="dcterms:W3CDTF">2015-02-10T13:06:57Z</dcterms:created>
  <dcterms:modified xsi:type="dcterms:W3CDTF">2015-02-23T21:02:00Z</dcterms:modified>
</cp:coreProperties>
</file>