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3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1052736"/>
            <a:ext cx="8208912" cy="1728192"/>
          </a:xfrm>
        </p:spPr>
        <p:txBody>
          <a:bodyPr>
            <a:normAutofit fontScale="90000"/>
          </a:bodyPr>
          <a:lstStyle/>
          <a:p>
            <a:pPr fontAlgn="t"/>
            <a:r>
              <a:rPr lang="en-US" sz="3600" dirty="0">
                <a:effectLst/>
              </a:rPr>
              <a:t>The University Vice-Rector for Postgraduate Studies and Scientific Research Dr. Mohammad Al-</a:t>
            </a:r>
            <a:r>
              <a:rPr lang="en-US" sz="3600" dirty="0" err="1">
                <a:effectLst/>
              </a:rPr>
              <a:t>Shaya’a</a:t>
            </a:r>
            <a:r>
              <a:rPr lang="en-US" sz="3600" dirty="0">
                <a:effectLst/>
              </a:rPr>
              <a:t> Congratulates His Highness the Rector for Extending His Term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539552" y="2204864"/>
            <a:ext cx="8121225" cy="4204989"/>
          </a:xfrm>
        </p:spPr>
        <p:txBody>
          <a:bodyPr>
            <a:normAutofit/>
          </a:bodyPr>
          <a:lstStyle/>
          <a:p>
            <a:pPr marL="0" indent="0" algn="l" rtl="0" fontAlgn="t">
              <a:buNone/>
            </a:pPr>
            <a:r>
              <a:rPr lang="en-US" b="1" dirty="0"/>
              <a:t>The Vice-Rector for Postgraduate Studies and Scientific Research Dr. Mohammad Al-</a:t>
            </a:r>
            <a:r>
              <a:rPr lang="en-US" b="1" dirty="0" err="1"/>
              <a:t>Shaya’a</a:t>
            </a:r>
            <a:r>
              <a:rPr lang="en-US" b="1" dirty="0"/>
              <a:t> congratulates His Highness the Rector for extending his term as a rector for </a:t>
            </a:r>
            <a:r>
              <a:rPr lang="en-US" b="1" dirty="0" err="1"/>
              <a:t>Majmaah</a:t>
            </a:r>
            <a:r>
              <a:rPr lang="en-US" b="1" dirty="0"/>
              <a:t> University for another 4 years. </a:t>
            </a:r>
            <a:r>
              <a:rPr lang="en-US" b="1"/>
              <a:t>He wished him all the best and success. </a:t>
            </a:r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467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2859</TotalTime>
  <Words>63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The University Vice-Rector for Postgraduate Studies and Scientific Research Dr. Mohammad Al-Shaya’a Congratulates His Highness the Rector for Extending His Term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83</cp:revision>
  <dcterms:created xsi:type="dcterms:W3CDTF">2015-02-10T13:06:57Z</dcterms:created>
  <dcterms:modified xsi:type="dcterms:W3CDTF">2015-02-23T20:58:07Z</dcterms:modified>
</cp:coreProperties>
</file>