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63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192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67544" y="1052736"/>
            <a:ext cx="8208912" cy="1728192"/>
          </a:xfrm>
        </p:spPr>
        <p:txBody>
          <a:bodyPr>
            <a:normAutofit fontScale="90000"/>
          </a:bodyPr>
          <a:lstStyle/>
          <a:p>
            <a:pPr fontAlgn="t"/>
            <a:r>
              <a:rPr lang="en-US" sz="3600" dirty="0">
                <a:effectLst/>
              </a:rPr>
              <a:t>The Department of Research Chairs Signs a Number of Research Contract for Sheikh Abdullah Al-</a:t>
            </a:r>
            <a:r>
              <a:rPr lang="en-US" sz="3600" dirty="0" err="1">
                <a:effectLst/>
              </a:rPr>
              <a:t>Tuweijri</a:t>
            </a:r>
            <a:r>
              <a:rPr lang="en-US" sz="3600" dirty="0">
                <a:effectLst/>
              </a:rPr>
              <a:t> Chair with the Presence of the Vice-Rector for Postgraduate Studies and Scientific Research</a:t>
            </a:r>
            <a:endParaRPr lang="en-US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539552" y="2204864"/>
            <a:ext cx="8121225" cy="4204989"/>
          </a:xfrm>
        </p:spPr>
        <p:txBody>
          <a:bodyPr>
            <a:normAutofit fontScale="92500"/>
          </a:bodyPr>
          <a:lstStyle/>
          <a:p>
            <a:pPr marL="0" indent="0" algn="l" rtl="0" fontAlgn="t">
              <a:buNone/>
            </a:pPr>
            <a:r>
              <a:rPr lang="en-US" b="1" dirty="0"/>
              <a:t>As the Deputyship of Postgraduate Studies and Scientific Research strives to activate the role of research chairs, a number of 4 research contracts related to the Sheikh Abdullah Bin </a:t>
            </a:r>
            <a:r>
              <a:rPr lang="en-US" b="1" dirty="0" err="1"/>
              <a:t>Abdulmohsen</a:t>
            </a:r>
            <a:r>
              <a:rPr lang="en-US" b="1" dirty="0"/>
              <a:t> Al-</a:t>
            </a:r>
            <a:r>
              <a:rPr lang="en-US" b="1" dirty="0" err="1"/>
              <a:t>Tuweijri</a:t>
            </a:r>
            <a:r>
              <a:rPr lang="en-US" b="1" dirty="0"/>
              <a:t> for Applied Research and Stroke Cases were signed by the Department of Research Chairs. This was attended by His Excellency the Vice-Rector for Postgraduate Studies and Scientific Research Dr. Mohammad Al-</a:t>
            </a:r>
            <a:r>
              <a:rPr lang="en-US" b="1" dirty="0" err="1"/>
              <a:t>Shaya’a</a:t>
            </a:r>
            <a:r>
              <a:rPr lang="en-US" b="1" dirty="0"/>
              <a:t> and the Director of the Research Chairs Dr. Abdullah </a:t>
            </a:r>
            <a:r>
              <a:rPr lang="en-US" b="1" dirty="0" err="1"/>
              <a:t>Awwad</a:t>
            </a:r>
            <a:r>
              <a:rPr lang="en-US" b="1" dirty="0"/>
              <a:t> Al-</a:t>
            </a:r>
            <a:r>
              <a:rPr lang="en-US" b="1" dirty="0" err="1"/>
              <a:t>Harbi</a:t>
            </a:r>
            <a:r>
              <a:rPr lang="en-US" b="1" dirty="0"/>
              <a:t>, members of the scientific Committee, supervisors and researchers.</a:t>
            </a:r>
            <a:endParaRPr lang="en-US" dirty="0"/>
          </a:p>
          <a:p>
            <a:pPr marL="0" indent="0" algn="l" rtl="0" fontAlgn="t">
              <a:buNone/>
            </a:pPr>
            <a:r>
              <a:rPr lang="en-US" b="1" dirty="0"/>
              <a:t>Such research contributes significantly with substance and value to the treatment of strokes. </a:t>
            </a:r>
            <a:endParaRPr lang="en-US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34675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2858</TotalTime>
  <Words>130</Words>
  <Application>Microsoft Office PowerPoint</Application>
  <PresentationFormat>عرض على الشاشة (3:4)‏</PresentationFormat>
  <Paragraphs>3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غلاف فني</vt:lpstr>
      <vt:lpstr>The Department of Research Chairs Signs a Number of Research Contract for Sheikh Abdullah Al-Tuweijri Chair with the Presence of the Vice-Rector for Postgraduate Studies and Scientific Research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82</cp:revision>
  <dcterms:created xsi:type="dcterms:W3CDTF">2015-02-10T13:06:57Z</dcterms:created>
  <dcterms:modified xsi:type="dcterms:W3CDTF">2015-02-23T20:56:52Z</dcterms:modified>
</cp:coreProperties>
</file>