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The University Vice-Rector for Postgraduate Studies and Scientific Research Receives the Annual Report of Education College in </a:t>
            </a:r>
            <a:r>
              <a:rPr lang="en-US" sz="3600" dirty="0" err="1">
                <a:effectLst/>
              </a:rPr>
              <a:t>Zulfi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lnSpcReduction="10000"/>
          </a:bodyPr>
          <a:lstStyle/>
          <a:p>
            <a:pPr marL="0" indent="0" algn="l" rtl="0" fontAlgn="t">
              <a:buNone/>
            </a:pPr>
            <a:r>
              <a:rPr lang="en-US" b="1" dirty="0"/>
              <a:t>His Excellency Dr. Mohammad Abdullah Al-</a:t>
            </a:r>
            <a:r>
              <a:rPr lang="en-US" b="1" dirty="0" err="1"/>
              <a:t>Shaya’a</a:t>
            </a:r>
            <a:r>
              <a:rPr lang="en-US" b="1" dirty="0"/>
              <a:t>, Vice-Rector for Postgraduate and Scientific Research welcomed in his office the Dean of Education College in </a:t>
            </a:r>
            <a:r>
              <a:rPr lang="en-US" b="1" dirty="0" err="1"/>
              <a:t>Zulfi</a:t>
            </a:r>
            <a:r>
              <a:rPr lang="en-US" b="1" dirty="0"/>
              <a:t> Dr. Abdullah Bin </a:t>
            </a:r>
            <a:r>
              <a:rPr lang="en-US" b="1" dirty="0" err="1"/>
              <a:t>Khalifah</a:t>
            </a:r>
            <a:r>
              <a:rPr lang="en-US" b="1" dirty="0"/>
              <a:t> Al-</a:t>
            </a:r>
            <a:r>
              <a:rPr lang="en-US" b="1" dirty="0" err="1"/>
              <a:t>Suweiket</a:t>
            </a:r>
            <a:r>
              <a:rPr lang="en-US" b="1" dirty="0"/>
              <a:t>. </a:t>
            </a:r>
            <a:endParaRPr lang="en-US" dirty="0"/>
          </a:p>
          <a:p>
            <a:pPr marL="0" indent="0" algn="l" rtl="0" fontAlgn="t">
              <a:buNone/>
            </a:pPr>
            <a:r>
              <a:rPr lang="en-US" b="1" dirty="0"/>
              <a:t>Dr. Al-</a:t>
            </a:r>
            <a:r>
              <a:rPr lang="en-US" b="1" dirty="0" err="1"/>
              <a:t>Suweiket</a:t>
            </a:r>
            <a:r>
              <a:rPr lang="en-US" b="1" dirty="0"/>
              <a:t> reviewed the college achievements for the academic year 1433/134 H including the events and activities. Then, He handed the annual report to Dr. Al-</a:t>
            </a:r>
            <a:r>
              <a:rPr lang="en-US" b="1" dirty="0" err="1"/>
              <a:t>Shaya’a</a:t>
            </a:r>
            <a:r>
              <a:rPr lang="en-US" b="1" dirty="0"/>
              <a:t> who expressed his content with the efforts that have been exerted by the college. 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2856</TotalTime>
  <Words>50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University Vice-Rector for Postgraduate Studies and Scientific Research Receives the Annual Report of Education College in Zulfi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81</cp:revision>
  <dcterms:created xsi:type="dcterms:W3CDTF">2015-02-10T13:06:57Z</dcterms:created>
  <dcterms:modified xsi:type="dcterms:W3CDTF">2015-02-23T20:55:08Z</dcterms:modified>
</cp:coreProperties>
</file>