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3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1844824"/>
            <a:ext cx="8208912" cy="1728192"/>
          </a:xfrm>
        </p:spPr>
        <p:txBody>
          <a:bodyPr>
            <a:normAutofit fontScale="90000"/>
          </a:bodyPr>
          <a:lstStyle/>
          <a:p>
            <a:pPr fontAlgn="t"/>
            <a:r>
              <a:rPr lang="en-US" sz="3600" dirty="0">
                <a:effectLst/>
              </a:rPr>
              <a:t>The University Vice-Rector for Postgraduate Studies and Scientific Research Receives the Annual Report of Quality and Skills Development Deanship</a:t>
            </a:r>
            <a:br>
              <a:rPr lang="en-US" sz="3600" dirty="0">
                <a:effectLst/>
              </a:rPr>
            </a:br>
            <a:r>
              <a:rPr lang="en-US" sz="3600" dirty="0">
                <a:effectLst/>
              </a:rPr>
              <a:t/>
            </a:r>
            <a:br>
              <a:rPr lang="en-US" sz="3600" dirty="0">
                <a:effectLst/>
              </a:rPr>
            </a:b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539552" y="2204864"/>
            <a:ext cx="8121225" cy="4204989"/>
          </a:xfrm>
        </p:spPr>
        <p:txBody>
          <a:bodyPr>
            <a:normAutofit lnSpcReduction="10000"/>
          </a:bodyPr>
          <a:lstStyle/>
          <a:p>
            <a:pPr algn="l" rtl="0" fontAlgn="t"/>
            <a:r>
              <a:rPr lang="en-US" b="1" dirty="0"/>
              <a:t>His Excellency Dr. Mohammad Abdullah Al-</a:t>
            </a:r>
            <a:r>
              <a:rPr lang="en-US" b="1" dirty="0" err="1"/>
              <a:t>Shaya’a</a:t>
            </a:r>
            <a:r>
              <a:rPr lang="en-US" b="1" dirty="0"/>
              <a:t>, Vice-Rector for Postgraduate and Scientific Research welcomed in his office the Dean of Quality and Skills Development Deanship  Dr. Khalid Bin Mohammad Al-</a:t>
            </a:r>
            <a:r>
              <a:rPr lang="en-US" b="1" dirty="0" err="1"/>
              <a:t>Jarallah</a:t>
            </a:r>
            <a:r>
              <a:rPr lang="en-US" b="1" dirty="0"/>
              <a:t>.  </a:t>
            </a:r>
            <a:endParaRPr lang="en-US" dirty="0"/>
          </a:p>
          <a:p>
            <a:pPr algn="l" rtl="0" fontAlgn="t"/>
            <a:r>
              <a:rPr lang="en-US" b="1" dirty="0"/>
              <a:t>Dr. Al-</a:t>
            </a:r>
            <a:r>
              <a:rPr lang="en-US" b="1" dirty="0" err="1"/>
              <a:t>Jarallah</a:t>
            </a:r>
            <a:r>
              <a:rPr lang="en-US" b="1" dirty="0"/>
              <a:t> reviewed the college achievements for the academic year 1433/134 H including the events and activities. Then, He handed the annual report to Dr. Al-</a:t>
            </a:r>
            <a:r>
              <a:rPr lang="en-US" b="1" dirty="0" err="1"/>
              <a:t>Shaya’a</a:t>
            </a:r>
            <a:r>
              <a:rPr lang="en-US" b="1" dirty="0"/>
              <a:t> who expressed his content with the efforts that have been exerted by the college. </a:t>
            </a:r>
            <a:endParaRPr lang="en-US" dirty="0"/>
          </a:p>
          <a:p>
            <a:pPr marL="0" indent="0" algn="r" rtl="0">
              <a:buNone/>
            </a:pPr>
            <a:r>
              <a:rPr lang="en-US" dirty="0"/>
              <a:t/>
            </a:r>
            <a:br>
              <a:rPr lang="en-US" dirty="0"/>
            </a:br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34675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2854</TotalTime>
  <Words>45</Words>
  <Application>Microsoft Office PowerPoint</Application>
  <PresentationFormat>عرض على الشاشة (3:4)‏</PresentationFormat>
  <Paragraphs>4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غلاف فني</vt:lpstr>
      <vt:lpstr>The University Vice-Rector for Postgraduate Studies and Scientific Research Receives the Annual Report of Quality and Skills Development Deanship  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80</cp:revision>
  <dcterms:created xsi:type="dcterms:W3CDTF">2015-02-10T13:06:57Z</dcterms:created>
  <dcterms:modified xsi:type="dcterms:W3CDTF">2015-02-23T20:53:07Z</dcterms:modified>
</cp:coreProperties>
</file>