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97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06/05/36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06/05/36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06/05/36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06/05/36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06/05/36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06/05/36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06/05/36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06/05/36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06/05/36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06/05/36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06/05/36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06/05/36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2492896"/>
            <a:ext cx="8208912" cy="1728192"/>
          </a:xfrm>
        </p:spPr>
        <p:txBody>
          <a:bodyPr>
            <a:noAutofit/>
          </a:bodyPr>
          <a:lstStyle/>
          <a:p>
            <a:pPr fontAlgn="t"/>
            <a:r>
              <a:rPr lang="en-US" sz="2800" dirty="0">
                <a:effectLst/>
              </a:rPr>
              <a:t>THE DEPUTYSHIP FOR POSTGRADUATE STUDIES AND SCIENTIFIC RESEARCH ORGANIZES THE INTERNATIONAL COOPERATION MEETING TITLED “THE COOPERATION WITH INTERNATIONAL UNIVERSITIES; WORK MECHANISMS AND MEANS OF EXPLOITING “</a:t>
            </a:r>
            <a:br>
              <a:rPr lang="en-US" sz="2800" dirty="0">
                <a:effectLst/>
              </a:rPr>
            </a:br>
            <a:r>
              <a:rPr lang="en-US" sz="2800" dirty="0">
                <a:effectLst/>
              </a:rPr>
              <a:t/>
            </a:r>
            <a:br>
              <a:rPr lang="en-US" sz="2800" dirty="0">
                <a:effectLst/>
              </a:rPr>
            </a:br>
            <a:endParaRPr lang="en-US" sz="28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A symposium is to be held under the patronage of His Excellency the Vice-Rector for Postgraduate Studies and Scientific Research Dr. Mohammad Al-</a:t>
            </a:r>
            <a:r>
              <a:rPr lang="en-US" b="1" dirty="0" err="1"/>
              <a:t>Shai’a</a:t>
            </a:r>
            <a:r>
              <a:rPr lang="en-US" b="1" dirty="0"/>
              <a:t>. The symposium titled “ Joint Postgraduate Studies Programs at </a:t>
            </a:r>
            <a:r>
              <a:rPr lang="en-US" b="1" dirty="0" err="1"/>
              <a:t>Majmaah</a:t>
            </a:r>
            <a:r>
              <a:rPr lang="en-US" b="1" dirty="0"/>
              <a:t> University; Inspiring Vision” is a joint effort of the University </a:t>
            </a:r>
            <a:r>
              <a:rPr lang="en-US" b="1" dirty="0" err="1"/>
              <a:t>Rectorship</a:t>
            </a:r>
            <a:r>
              <a:rPr lang="en-US" b="1" dirty="0"/>
              <a:t> for Postgraduate Studies and Scientific Research and the Deanship of Postgraduate Studies and will be held on Wednesday 17</a:t>
            </a:r>
            <a:r>
              <a:rPr lang="en-US" b="1" baseline="30000" dirty="0"/>
              <a:t>th</a:t>
            </a:r>
            <a:r>
              <a:rPr lang="en-US" b="1" dirty="0"/>
              <a:t>Moharram, 1435 – Feb 20</a:t>
            </a:r>
            <a:r>
              <a:rPr lang="en-US" b="1" baseline="30000" dirty="0"/>
              <a:t>th</a:t>
            </a:r>
            <a:r>
              <a:rPr lang="en-US" b="1" dirty="0"/>
              <a:t> 2013.</a:t>
            </a:r>
            <a:endParaRPr lang="en-US" dirty="0"/>
          </a:p>
          <a:p>
            <a:pPr algn="l" rtl="0" fontAlgn="t"/>
            <a:r>
              <a:rPr lang="en-US" b="1" dirty="0"/>
              <a:t>The program intends to meet the needs of the University by providing national cadres who are qualified in scientific and humanitarian fields. The symposium which will be aired to College of Education in female section will be attended by deans of colleges and deanships, directors of departments and faculty members.</a:t>
            </a:r>
            <a:endParaRPr lang="en-US" dirty="0"/>
          </a:p>
          <a:p>
            <a:pPr marL="0" indent="0" algn="r" rtl="0">
              <a:buNone/>
            </a:pP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7169315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2878</TotalTime>
  <Words>100</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DEPUTYSHIP FOR POSTGRADUATE STUDIES AND SCIENTIFIC RESEARCH ORGANIZES THE INTERNATIONAL COOPERATION MEETING TITLED “THE COOPERATION WITH INTERNATIONAL UNIVERSITIES; WORK MECHANISMS AND MEANS OF EXPLOITING “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90</cp:revision>
  <dcterms:created xsi:type="dcterms:W3CDTF">2015-02-10T13:06:57Z</dcterms:created>
  <dcterms:modified xsi:type="dcterms:W3CDTF">2015-02-23T21:45:24Z</dcterms:modified>
</cp:coreProperties>
</file>