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63" r:id="rId3"/>
    <p:sldId id="262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76" autoAdjust="0"/>
    <p:restoredTop sz="94660"/>
  </p:normalViewPr>
  <p:slideViewPr>
    <p:cSldViewPr>
      <p:cViewPr>
        <p:scale>
          <a:sx n="54" d="100"/>
          <a:sy n="54" d="100"/>
        </p:scale>
        <p:origin x="-192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05/05/36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05/05/36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05/05/36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05/05/36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05/05/36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05/05/36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05/05/36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05/05/36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05/05/36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05/05/36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05/05/36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05/05/36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208912" cy="172819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ffectLst/>
              </a:rPr>
              <a:t>THE UNIVERSITY DEANSHIP FOR POSTGRADUATE STUDIES AND SCIENTIFIC RESEARCH HOLDS A CEREMONY ON THE OCCASION OF EID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071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fontAlgn="t"/>
            <a:r>
              <a:rPr lang="en-US" b="1" dirty="0"/>
              <a:t>Under the patronage of His Excellency the Vice-Rector for Postgraduate Studies and Scientific Research, the University Deanship for Postgraduate Studies and Scientific Research has organized a ceremony on the occasion of Eid.</a:t>
            </a:r>
            <a:endParaRPr lang="en-US" dirty="0"/>
          </a:p>
          <a:p>
            <a:pPr algn="l" rtl="0" fontAlgn="t"/>
            <a:r>
              <a:rPr lang="en-US" b="1" dirty="0"/>
              <a:t>The ceremony was inaugurated by a speech for the Vice-Rector where he welcomed all audience. He then mentioned the purpose of this ceremony is foster the relationship among the deanship staff which will have a positive impact on the performance of staff.</a:t>
            </a:r>
            <a:endParaRPr lang="en-US" dirty="0"/>
          </a:p>
          <a:p>
            <a:pPr algn="l" rtl="0" fontAlgn="t"/>
            <a:r>
              <a:rPr lang="en-US" b="1" dirty="0"/>
              <a:t>The ceremony also included the award of Prof. Mustafa </a:t>
            </a:r>
            <a:r>
              <a:rPr lang="en-US" b="1" dirty="0" err="1"/>
              <a:t>Farmawi</a:t>
            </a:r>
            <a:r>
              <a:rPr lang="en-US" b="1" dirty="0"/>
              <a:t> who ended his tenure due to personal reasons. 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346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81025"/>
            <a:ext cx="85725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731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2760</TotalTime>
  <Words>115</Words>
  <Application>Microsoft Office PowerPoint</Application>
  <PresentationFormat>عرض على الشاشة (3:4)‏</PresentationFormat>
  <Paragraphs>4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غلاف فني</vt:lpstr>
      <vt:lpstr>THE UNIVERSITY DEANSHIP FOR POSTGRADUATE STUDIES AND SCIENTIFIC RESEARCH HOLDS A CEREMONY ON THE OCCASION OF EID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وكالة الجامعة للدراسات العليا والبحث العلمي تقدم خدماتها لجميع كليات الجامعة وعماداتها والإدارات التابعة لها ممثلة بإدارة التعاون الدولي</dc:title>
  <dc:creator>Kholoud Eid</dc:creator>
  <cp:lastModifiedBy>Kholoud Eid</cp:lastModifiedBy>
  <cp:revision>76</cp:revision>
  <dcterms:created xsi:type="dcterms:W3CDTF">2015-02-10T13:06:57Z</dcterms:created>
  <dcterms:modified xsi:type="dcterms:W3CDTF">2015-02-23T19:19:20Z</dcterms:modified>
</cp:coreProperties>
</file>