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  <p:sldMasterId id="2147483707" r:id="rId2"/>
    <p:sldMasterId id="2147483719" r:id="rId3"/>
    <p:sldMasterId id="2147483731" r:id="rId4"/>
    <p:sldMasterId id="2147483743" r:id="rId5"/>
    <p:sldMasterId id="2147483767" r:id="rId6"/>
  </p:sldMasterIdLst>
  <p:sldIdLst>
    <p:sldId id="260" r:id="rId7"/>
    <p:sldId id="261" r:id="rId8"/>
    <p:sldId id="262" r:id="rId9"/>
    <p:sldId id="263" r:id="rId10"/>
    <p:sldId id="264" r:id="rId11"/>
    <p:sldId id="265" r:id="rId12"/>
    <p:sldId id="281" r:id="rId13"/>
    <p:sldId id="282" r:id="rId14"/>
    <p:sldId id="283" r:id="rId15"/>
    <p:sldId id="284" r:id="rId16"/>
    <p:sldId id="285" r:id="rId17"/>
    <p:sldId id="266" r:id="rId18"/>
    <p:sldId id="267" r:id="rId19"/>
    <p:sldId id="268" r:id="rId20"/>
    <p:sldId id="269" r:id="rId21"/>
    <p:sldId id="270" r:id="rId22"/>
    <p:sldId id="273" r:id="rId23"/>
    <p:sldId id="275" r:id="rId24"/>
    <p:sldId id="276" r:id="rId25"/>
    <p:sldId id="277" r:id="rId26"/>
    <p:sldId id="278" r:id="rId27"/>
    <p:sldId id="279" r:id="rId28"/>
    <p:sldId id="287" r:id="rId29"/>
    <p:sldId id="280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2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8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3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8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30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7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0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2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03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8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9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2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0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9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4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43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6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06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9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55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22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81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4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9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96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37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8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6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32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74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1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67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0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0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14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73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1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92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0806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4770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0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6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25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275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5213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247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934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932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812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631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313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531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73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99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8642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D5C5-97E0-441A-8CC7-1901703375B7}" type="datetimeFigureOut">
              <a:rPr lang="ar-SA" smtClean="0"/>
              <a:t>15/11/45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99B0-6EED-496C-9018-6D5DBE8FF2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4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5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9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9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36E-0A28-40C4-92D9-1D739B0BAA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15/11/45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A3E52A-3E76-4D87-9B4B-B1EBF5E3BD4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8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62708" y="2892819"/>
            <a:ext cx="9064869" cy="1303867"/>
          </a:xfrm>
        </p:spPr>
        <p:txBody>
          <a:bodyPr>
            <a:normAutofit/>
          </a:bodyPr>
          <a:lstStyle/>
          <a:p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كيفية التسجيل في المنصة الوطنية للعمل التطوعي</a:t>
            </a:r>
          </a:p>
        </p:txBody>
      </p:sp>
    </p:spTree>
    <p:extLst>
      <p:ext uri="{BB962C8B-B14F-4D97-AF65-F5344CB8AC3E}">
        <p14:creationId xmlns:p14="http://schemas.microsoft.com/office/powerpoint/2010/main" val="172722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27379" y="1027906"/>
            <a:ext cx="2016053" cy="282633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تعبئة جميع الحقول الخاصة بالبيانات المطلوبة للمتطوع يتم النقر على (التالي) لإكمال التسجيل</a:t>
            </a:r>
          </a:p>
        </p:txBody>
      </p:sp>
      <p:sp>
        <p:nvSpPr>
          <p:cNvPr id="6" name="سهم إلى اليمين 4">
            <a:extLst>
              <a:ext uri="{FF2B5EF4-FFF2-40B4-BE49-F238E27FC236}">
                <a16:creationId xmlns:a16="http://schemas.microsoft.com/office/drawing/2014/main" id="{D9DF7F43-8F44-4CAE-9156-4C4139675517}"/>
              </a:ext>
            </a:extLst>
          </p:cNvPr>
          <p:cNvSpPr/>
          <p:nvPr/>
        </p:nvSpPr>
        <p:spPr>
          <a:xfrm>
            <a:off x="934063" y="4587840"/>
            <a:ext cx="865533" cy="2201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9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3478279" y="3465651"/>
            <a:ext cx="2224585" cy="28812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الانتهاء من تعبئة البيانات يتم اختيار (أوافق على شروط و اتفاقية الاستخدام) و بعدها يتم النقر على (حفظ البيانات)</a:t>
            </a:r>
          </a:p>
        </p:txBody>
      </p:sp>
      <p:sp>
        <p:nvSpPr>
          <p:cNvPr id="5" name="سهم إلى اليمين 4"/>
          <p:cNvSpPr/>
          <p:nvPr/>
        </p:nvSpPr>
        <p:spPr>
          <a:xfrm>
            <a:off x="752977" y="5301934"/>
            <a:ext cx="1124986" cy="2532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37221DCE-1892-46C6-9A9C-4567D7F2091A}"/>
              </a:ext>
            </a:extLst>
          </p:cNvPr>
          <p:cNvSpPr/>
          <p:nvPr/>
        </p:nvSpPr>
        <p:spPr>
          <a:xfrm>
            <a:off x="10304206" y="4670323"/>
            <a:ext cx="825910" cy="2359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5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327546" y="2238234"/>
            <a:ext cx="3439236" cy="258874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بعد اكمال التسجيل بنجاح ستفتح هذه الصفحة و يتم تسجيل الدخول للانتقال للصفحة الرئيسية للتسجيل بالفرص التطوعية</a:t>
            </a:r>
          </a:p>
        </p:txBody>
      </p:sp>
    </p:spTree>
    <p:extLst>
      <p:ext uri="{BB962C8B-B14F-4D97-AF65-F5344CB8AC3E}">
        <p14:creationId xmlns:p14="http://schemas.microsoft.com/office/powerpoint/2010/main" val="119685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0293" y="2844001"/>
            <a:ext cx="8678007" cy="1587321"/>
          </a:xfrm>
        </p:spPr>
        <p:txBody>
          <a:bodyPr>
            <a:noAutofit/>
          </a:bodyPr>
          <a:lstStyle/>
          <a:p>
            <a:pPr algn="ctr"/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كيفية قبول المتطوع الانضمام للجهة الموفرة للفرصة التطوعية</a:t>
            </a:r>
          </a:p>
        </p:txBody>
      </p:sp>
    </p:spTree>
    <p:extLst>
      <p:ext uri="{BB962C8B-B14F-4D97-AF65-F5344CB8AC3E}">
        <p14:creationId xmlns:p14="http://schemas.microsoft.com/office/powerpoint/2010/main" val="122302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2672862" y="1307691"/>
            <a:ext cx="4229383" cy="144430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يتم الدخول على الصفحة الرئيسية للمنصة و يتم النقر فوق (دعوات و طلبات) وبعدها ستظهر قائمة اختيارات و يتم اختيار (الانضمام الجهات)</a:t>
            </a:r>
          </a:p>
        </p:txBody>
      </p:sp>
      <p:cxnSp>
        <p:nvCxnSpPr>
          <p:cNvPr id="9" name="رابط كسهم مستقيم 8"/>
          <p:cNvCxnSpPr>
            <a:cxnSpLocks/>
          </p:cNvCxnSpPr>
          <p:nvPr/>
        </p:nvCxnSpPr>
        <p:spPr>
          <a:xfrm flipV="1">
            <a:off x="6902245" y="982132"/>
            <a:ext cx="1468178" cy="4828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1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4009292" y="3481753"/>
            <a:ext cx="2394002" cy="246676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ستظهر هذه الصفحة تحتوي طلب الانضمام للجهة الموفرة للفرصة التطوعية يتم النقر فوق (قبول) لقبول الطلب</a:t>
            </a:r>
          </a:p>
        </p:txBody>
      </p:sp>
      <p:cxnSp>
        <p:nvCxnSpPr>
          <p:cNvPr id="6" name="رابط كسهم مستقيم 5"/>
          <p:cNvCxnSpPr>
            <a:cxnSpLocks/>
          </p:cNvCxnSpPr>
          <p:nvPr/>
        </p:nvCxnSpPr>
        <p:spPr>
          <a:xfrm flipH="1" flipV="1">
            <a:off x="6499123" y="5152103"/>
            <a:ext cx="1465593" cy="3695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78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4510454" y="4510454"/>
            <a:ext cx="2562065" cy="172894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تم قبول طلب انضمام المتطوع للجهة بنجاح</a:t>
            </a:r>
          </a:p>
        </p:txBody>
      </p:sp>
      <p:cxnSp>
        <p:nvCxnSpPr>
          <p:cNvPr id="6" name="رابط كسهم مستقيم 5"/>
          <p:cNvCxnSpPr>
            <a:cxnSpLocks/>
          </p:cNvCxnSpPr>
          <p:nvPr/>
        </p:nvCxnSpPr>
        <p:spPr>
          <a:xfrm>
            <a:off x="7177548" y="5584723"/>
            <a:ext cx="116020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8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006" y="2074347"/>
            <a:ext cx="8401594" cy="2102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كيفية انضمام المتطوع للفرصة التطوعية </a:t>
            </a:r>
            <a: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50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3755924" y="1634065"/>
            <a:ext cx="4449170" cy="11443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خانة البحث و لظهور الفرص التطوعية الخاصة بجامعة المجمعة يتم كتابة (جامعة المجمعة) و النقر على علامة البحث</a:t>
            </a:r>
          </a:p>
        </p:txBody>
      </p:sp>
      <p:cxnSp>
        <p:nvCxnSpPr>
          <p:cNvPr id="8" name="رابط كسهم مستقيم 7"/>
          <p:cNvCxnSpPr>
            <a:cxnSpLocks/>
          </p:cNvCxnSpPr>
          <p:nvPr/>
        </p:nvCxnSpPr>
        <p:spPr>
          <a:xfrm flipV="1">
            <a:off x="8288593" y="1309601"/>
            <a:ext cx="963562" cy="4031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0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24758" y="982132"/>
            <a:ext cx="4053385" cy="155584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بعد ذلك ستظهر الفرص التطوعية الخاصة بجامعة المجمعة و يتم اختيار الفرص التي يرغب المتطوع الانضمام إليها و يتم النقر على (عرض) للدخول على الفرصة</a:t>
            </a:r>
          </a:p>
        </p:txBody>
      </p:sp>
      <p:sp>
        <p:nvSpPr>
          <p:cNvPr id="7" name="سهم إلى اليمين 6"/>
          <p:cNvSpPr/>
          <p:nvPr/>
        </p:nvSpPr>
        <p:spPr>
          <a:xfrm>
            <a:off x="619286" y="6033340"/>
            <a:ext cx="1023582" cy="4367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91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شكل بيضاوي 5"/>
          <p:cNvSpPr/>
          <p:nvPr/>
        </p:nvSpPr>
        <p:spPr>
          <a:xfrm>
            <a:off x="4640240" y="4927602"/>
            <a:ext cx="3330053" cy="16845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اولاً يتم الدخول على موقع المنصة الوطنية للعمل التطوعي و يتم بعدها اختيار (تطوع الان)</a:t>
            </a:r>
          </a:p>
        </p:txBody>
      </p:sp>
      <p:cxnSp>
        <p:nvCxnSpPr>
          <p:cNvPr id="8" name="رابط كسهم مستقيم 7"/>
          <p:cNvCxnSpPr>
            <a:cxnSpLocks/>
          </p:cNvCxnSpPr>
          <p:nvPr/>
        </p:nvCxnSpPr>
        <p:spPr>
          <a:xfrm>
            <a:off x="8570060" y="5646614"/>
            <a:ext cx="121083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5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91487" y="2285999"/>
            <a:ext cx="3493826" cy="13188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يتم النقر على (انضمام) للانضمام للفرصة التطوعية</a:t>
            </a:r>
          </a:p>
        </p:txBody>
      </p:sp>
      <p:sp>
        <p:nvSpPr>
          <p:cNvPr id="7" name="سهم: لليمين 6">
            <a:extLst>
              <a:ext uri="{FF2B5EF4-FFF2-40B4-BE49-F238E27FC236}">
                <a16:creationId xmlns:a16="http://schemas.microsoft.com/office/drawing/2014/main" id="{0C61E2CA-740A-4AD7-B231-44E5E7760F12}"/>
              </a:ext>
            </a:extLst>
          </p:cNvPr>
          <p:cNvSpPr/>
          <p:nvPr/>
        </p:nvSpPr>
        <p:spPr>
          <a:xfrm>
            <a:off x="4424516" y="3028335"/>
            <a:ext cx="1229032" cy="1106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37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سهم إلى اليمين 4"/>
          <p:cNvSpPr/>
          <p:nvPr/>
        </p:nvSpPr>
        <p:spPr>
          <a:xfrm>
            <a:off x="5827594" y="3739487"/>
            <a:ext cx="996287" cy="20471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5827594" y="4738048"/>
            <a:ext cx="996287" cy="20471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3289110" y="3253154"/>
            <a:ext cx="2538484" cy="158261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سيظهر مربع يحتوي على تاريخ و وقت الفرصة ، يتم النقر على المربع ، و بعدها اختيار (ارسال)</a:t>
            </a:r>
          </a:p>
        </p:txBody>
      </p:sp>
      <p:sp>
        <p:nvSpPr>
          <p:cNvPr id="15" name="سهم إلى اليمين 14"/>
          <p:cNvSpPr/>
          <p:nvPr/>
        </p:nvSpPr>
        <p:spPr>
          <a:xfrm>
            <a:off x="5958348" y="3935107"/>
            <a:ext cx="2407729" cy="234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08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23602" y="3833994"/>
            <a:ext cx="3193576" cy="107817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تم ارسال طلب الانضمام بنجاح و يكون الطلب بانتظار القبول أو الرفض من منسق الفرصة التطوعية</a:t>
            </a:r>
          </a:p>
        </p:txBody>
      </p:sp>
    </p:spTree>
    <p:extLst>
      <p:ext uri="{BB962C8B-B14F-4D97-AF65-F5344CB8AC3E}">
        <p14:creationId xmlns:p14="http://schemas.microsoft.com/office/powerpoint/2010/main" val="33651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</p:grpSp>
      <p:sp>
        <p:nvSpPr>
          <p:cNvPr id="5" name="عنوان 4">
            <a:extLst>
              <a:ext uri="{FF2B5EF4-FFF2-40B4-BE49-F238E27FC236}">
                <a16:creationId xmlns:a16="http://schemas.microsoft.com/office/drawing/2014/main" id="{1D239D06-4EE9-B24D-D3AA-7959E67E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/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صورة 5" descr="صورة تحتوي على نص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A13194D8-1797-D264-B678-07DEC902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44" y="1307434"/>
            <a:ext cx="6744078" cy="50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2180492"/>
            <a:ext cx="8288213" cy="2611316"/>
          </a:xfrm>
        </p:spPr>
        <p:txBody>
          <a:bodyPr>
            <a:normAutofit/>
          </a:bodyPr>
          <a:lstStyle/>
          <a:p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نشكركم على حسن 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309180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388961" y="4188689"/>
            <a:ext cx="3138985" cy="15012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ستظهر هذه الصفحة منها يتم النقر على (سجل الآن) و من القائمة يتم اختيار (تسجيل حساب متطوع)</a:t>
            </a:r>
          </a:p>
        </p:txBody>
      </p:sp>
      <p:cxnSp>
        <p:nvCxnSpPr>
          <p:cNvPr id="8" name="رابط كسهم مستقيم 7"/>
          <p:cNvCxnSpPr>
            <a:cxnSpLocks/>
          </p:cNvCxnSpPr>
          <p:nvPr/>
        </p:nvCxnSpPr>
        <p:spPr>
          <a:xfrm>
            <a:off x="3429623" y="5336861"/>
            <a:ext cx="876906" cy="4543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3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454742" y="3560891"/>
            <a:ext cx="3037764" cy="15012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بعد ذلك يتم تعبئة الحقول المطلوبة كما هو واضح بالصورة </a:t>
            </a:r>
          </a:p>
        </p:txBody>
      </p:sp>
    </p:spTree>
    <p:extLst>
      <p:ext uri="{BB962C8B-B14F-4D97-AF65-F5344CB8AC3E}">
        <p14:creationId xmlns:p14="http://schemas.microsoft.com/office/powerpoint/2010/main" val="188506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436728" y="3794078"/>
            <a:ext cx="3138985" cy="158314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سيتم ارسال رمز التحقق على رقم الجوال الخاص بالمتطوع ، يتم إدخاله و الضغط على (تحقق)</a:t>
            </a:r>
          </a:p>
        </p:txBody>
      </p:sp>
    </p:spTree>
    <p:extLst>
      <p:ext uri="{BB962C8B-B14F-4D97-AF65-F5344CB8AC3E}">
        <p14:creationId xmlns:p14="http://schemas.microsoft.com/office/powerpoint/2010/main" val="389445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79033" y="2961921"/>
            <a:ext cx="3993107" cy="172565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بعد ذلك ستظهر البيانات الخاصة بالمتطوع المسجلة في ابشر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106770" y="859809"/>
            <a:ext cx="2197290" cy="2183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08989B1-8574-49A0-8D58-BB05C9FE27E8}"/>
              </a:ext>
            </a:extLst>
          </p:cNvPr>
          <p:cNvSpPr/>
          <p:nvPr/>
        </p:nvSpPr>
        <p:spPr>
          <a:xfrm>
            <a:off x="7551174" y="2359742"/>
            <a:ext cx="678426" cy="15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E0D1DA1-A224-47FB-B350-B385DC547822}"/>
              </a:ext>
            </a:extLst>
          </p:cNvPr>
          <p:cNvSpPr/>
          <p:nvPr/>
        </p:nvSpPr>
        <p:spPr>
          <a:xfrm>
            <a:off x="6626942" y="2713703"/>
            <a:ext cx="1238864" cy="220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5F61B-C0E7-437E-BB49-E768407744FC}"/>
              </a:ext>
            </a:extLst>
          </p:cNvPr>
          <p:cNvSpPr/>
          <p:nvPr/>
        </p:nvSpPr>
        <p:spPr>
          <a:xfrm>
            <a:off x="7737987" y="3824748"/>
            <a:ext cx="491613" cy="15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37E9537-0C67-4EC4-9848-8E3E0F5978D8}"/>
              </a:ext>
            </a:extLst>
          </p:cNvPr>
          <p:cNvSpPr/>
          <p:nvPr/>
        </p:nvSpPr>
        <p:spPr>
          <a:xfrm>
            <a:off x="7737987" y="3429000"/>
            <a:ext cx="491613" cy="220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82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412955" y="678132"/>
            <a:ext cx="2836973" cy="302862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ذلك يتم استكمال التسجيل و ذلك بتعبئة الحقول المطلوبة كما هو واضح بالصورة و بعدها يتم النقر على (التالي)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B43561D-FA9E-4169-8883-27818317011D}"/>
              </a:ext>
            </a:extLst>
          </p:cNvPr>
          <p:cNvSpPr/>
          <p:nvPr/>
        </p:nvSpPr>
        <p:spPr>
          <a:xfrm>
            <a:off x="7659329" y="462116"/>
            <a:ext cx="481781" cy="2160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0FDB015-6C28-4B49-9ADC-175FF49E5264}"/>
              </a:ext>
            </a:extLst>
          </p:cNvPr>
          <p:cNvSpPr/>
          <p:nvPr/>
        </p:nvSpPr>
        <p:spPr>
          <a:xfrm>
            <a:off x="7570839" y="825910"/>
            <a:ext cx="570271" cy="2160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7A37FD01-58CD-4CB2-A4A9-47B0F20365A0}"/>
              </a:ext>
            </a:extLst>
          </p:cNvPr>
          <p:cNvSpPr/>
          <p:nvPr/>
        </p:nvSpPr>
        <p:spPr>
          <a:xfrm>
            <a:off x="1061884" y="6292645"/>
            <a:ext cx="737419" cy="2002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03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760014B-3146-4434-AAF4-F7273759B1BB}"/>
              </a:ext>
            </a:extLst>
          </p:cNvPr>
          <p:cNvSpPr/>
          <p:nvPr/>
        </p:nvSpPr>
        <p:spPr>
          <a:xfrm>
            <a:off x="838200" y="3746089"/>
            <a:ext cx="2160639" cy="21630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يتم استكمال البيانات المطلوبة و بعدها يتم النقر فوق (التالي)</a:t>
            </a: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BF142A2-213C-4B2D-9A0C-450997C1F9D2}"/>
              </a:ext>
            </a:extLst>
          </p:cNvPr>
          <p:cNvSpPr/>
          <p:nvPr/>
        </p:nvSpPr>
        <p:spPr>
          <a:xfrm>
            <a:off x="838200" y="6420465"/>
            <a:ext cx="892277" cy="1769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70850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781</TotalTime>
  <Words>337</Words>
  <Application>Microsoft Office PowerPoint</Application>
  <PresentationFormat>شاشة عريضة</PresentationFormat>
  <Paragraphs>22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Sakkal Majalla</vt:lpstr>
      <vt:lpstr>Tahoma</vt:lpstr>
      <vt:lpstr>Times New Roman</vt:lpstr>
      <vt:lpstr>Trebuchet MS</vt:lpstr>
      <vt:lpstr>Wingdings 3</vt:lpstr>
      <vt:lpstr>نسق Office</vt:lpstr>
      <vt:lpstr>1_نسق Office</vt:lpstr>
      <vt:lpstr>2_نسق Office</vt:lpstr>
      <vt:lpstr>3_نسق Office</vt:lpstr>
      <vt:lpstr>4_نسق Office</vt:lpstr>
      <vt:lpstr>واجهة</vt:lpstr>
      <vt:lpstr>كيفية التسجيل في المنصة الوطنية للعمل التطوعي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كيفية قبول المتطوع الانضمام للجهة الموفرة للفرصة التطوعية</vt:lpstr>
      <vt:lpstr>عرض تقديمي في PowerPoint</vt:lpstr>
      <vt:lpstr>عرض تقديمي في PowerPoint</vt:lpstr>
      <vt:lpstr>عرض تقديمي في PowerPoint</vt:lpstr>
      <vt:lpstr> كيفية انضمام المتطوع للفرصة التطوعية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نشكركم على حسن 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MASH</dc:creator>
  <cp:lastModifiedBy>مشاعل حسن العضيدان</cp:lastModifiedBy>
  <cp:revision>81</cp:revision>
  <dcterms:created xsi:type="dcterms:W3CDTF">2021-11-28T10:48:41Z</dcterms:created>
  <dcterms:modified xsi:type="dcterms:W3CDTF">2024-05-22T06:39:56Z</dcterms:modified>
</cp:coreProperties>
</file>