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91" r:id="rId4"/>
    <p:sldId id="269" r:id="rId5"/>
    <p:sldId id="298" r:id="rId6"/>
    <p:sldId id="299" r:id="rId7"/>
    <p:sldId id="300" r:id="rId8"/>
    <p:sldId id="30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C68EB5-94B7-4365-A17F-945ACABC3AF5}">
          <p14:sldIdLst>
            <p14:sldId id="256"/>
            <p14:sldId id="257"/>
            <p14:sldId id="291"/>
            <p14:sldId id="269"/>
            <p14:sldId id="298"/>
            <p14:sldId id="299"/>
            <p14:sldId id="300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76079-F67C-4F8D-9B7D-BE4D3FA33C75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7A8E683C-8B5E-44F8-9EE7-665493C9BCED}">
      <dgm:prSet phldrT="[Text]" custT="1"/>
      <dgm:spPr/>
      <dgm:t>
        <a:bodyPr/>
        <a:lstStyle/>
        <a:p>
          <a:pPr rtl="0"/>
          <a:r>
            <a:rPr lang="en-US" sz="4000" b="1"/>
            <a:t>S</a:t>
          </a:r>
          <a:r>
            <a:rPr lang="en-US" sz="3200"/>
            <a:t>pecific</a:t>
          </a:r>
          <a:endParaRPr lang="ar-SA" sz="3200" dirty="0"/>
        </a:p>
      </dgm:t>
    </dgm:pt>
    <dgm:pt modelId="{BB91E3F2-8B94-4087-8D1B-462BA4B6FB70}" type="parTrans" cxnId="{D7677804-97BC-4C41-95B2-955398480539}">
      <dgm:prSet/>
      <dgm:spPr/>
      <dgm:t>
        <a:bodyPr/>
        <a:lstStyle/>
        <a:p>
          <a:pPr rtl="0"/>
          <a:endParaRPr lang="ar-SA" sz="3200"/>
        </a:p>
      </dgm:t>
    </dgm:pt>
    <dgm:pt modelId="{600C81BC-FE26-477E-91D4-469EF4BBF2F9}" type="sibTrans" cxnId="{D7677804-97BC-4C41-95B2-955398480539}">
      <dgm:prSet/>
      <dgm:spPr/>
      <dgm:t>
        <a:bodyPr/>
        <a:lstStyle/>
        <a:p>
          <a:pPr rtl="0"/>
          <a:endParaRPr lang="ar-SA" sz="3200"/>
        </a:p>
      </dgm:t>
    </dgm:pt>
    <dgm:pt modelId="{DC0B067B-349D-428B-AC0E-7011D02BCF98}">
      <dgm:prSet phldrT="[Text]" custT="1"/>
      <dgm:spPr/>
      <dgm:t>
        <a:bodyPr/>
        <a:lstStyle/>
        <a:p>
          <a:pPr rtl="0"/>
          <a:r>
            <a:rPr lang="en-US" sz="4000" b="1"/>
            <a:t>M</a:t>
          </a:r>
          <a:r>
            <a:rPr lang="en-US" sz="3200"/>
            <a:t>easurable</a:t>
          </a:r>
          <a:endParaRPr lang="ar-SA" sz="3200" dirty="0"/>
        </a:p>
      </dgm:t>
    </dgm:pt>
    <dgm:pt modelId="{7C44B41E-A0EE-46CD-A2B1-04EBD91A18C9}" type="parTrans" cxnId="{6179FBF5-0878-4BF9-9D78-17FEED1D76B4}">
      <dgm:prSet/>
      <dgm:spPr/>
      <dgm:t>
        <a:bodyPr/>
        <a:lstStyle/>
        <a:p>
          <a:pPr rtl="0"/>
          <a:endParaRPr lang="ar-SA" sz="3200"/>
        </a:p>
      </dgm:t>
    </dgm:pt>
    <dgm:pt modelId="{0714BD20-E205-43C7-B858-37FF4F38849E}" type="sibTrans" cxnId="{6179FBF5-0878-4BF9-9D78-17FEED1D76B4}">
      <dgm:prSet/>
      <dgm:spPr/>
      <dgm:t>
        <a:bodyPr/>
        <a:lstStyle/>
        <a:p>
          <a:pPr rtl="0"/>
          <a:endParaRPr lang="ar-SA" sz="3200"/>
        </a:p>
      </dgm:t>
    </dgm:pt>
    <dgm:pt modelId="{A78270A0-57C5-46C3-A1E9-7F222AD6589D}">
      <dgm:prSet phldrT="[Text]" custT="1"/>
      <dgm:spPr/>
      <dgm:t>
        <a:bodyPr/>
        <a:lstStyle/>
        <a:p>
          <a:pPr rtl="0"/>
          <a:r>
            <a:rPr lang="en-US" sz="4000" b="1" dirty="0"/>
            <a:t>A</a:t>
          </a:r>
          <a:r>
            <a:rPr lang="en-US" sz="3200" dirty="0"/>
            <a:t>chievable</a:t>
          </a:r>
          <a:endParaRPr lang="ar-SA" sz="3200" dirty="0"/>
        </a:p>
      </dgm:t>
    </dgm:pt>
    <dgm:pt modelId="{77486897-AADE-40D9-9673-AD3D1CADECB0}" type="parTrans" cxnId="{B6D3B8A3-696C-4C0A-9183-191D1999ADD2}">
      <dgm:prSet/>
      <dgm:spPr/>
      <dgm:t>
        <a:bodyPr/>
        <a:lstStyle/>
        <a:p>
          <a:pPr rtl="0"/>
          <a:endParaRPr lang="ar-SA" sz="3200"/>
        </a:p>
      </dgm:t>
    </dgm:pt>
    <dgm:pt modelId="{6D78A516-D9C3-4579-87D7-61EC07A04C10}" type="sibTrans" cxnId="{B6D3B8A3-696C-4C0A-9183-191D1999ADD2}">
      <dgm:prSet/>
      <dgm:spPr/>
      <dgm:t>
        <a:bodyPr/>
        <a:lstStyle/>
        <a:p>
          <a:pPr rtl="0"/>
          <a:endParaRPr lang="ar-SA" sz="3200"/>
        </a:p>
      </dgm:t>
    </dgm:pt>
    <dgm:pt modelId="{FCA30D0D-683A-4900-A2DE-F7A547D6C740}">
      <dgm:prSet phldrT="[Text]" custT="1"/>
      <dgm:spPr/>
      <dgm:t>
        <a:bodyPr/>
        <a:lstStyle/>
        <a:p>
          <a:pPr rtl="0"/>
          <a:r>
            <a:rPr lang="en-US" sz="4000" b="1" dirty="0"/>
            <a:t>R</a:t>
          </a:r>
          <a:r>
            <a:rPr lang="en-US" sz="3200" dirty="0"/>
            <a:t>elevant:</a:t>
          </a:r>
          <a:endParaRPr lang="ar-SA" sz="3200" dirty="0"/>
        </a:p>
      </dgm:t>
    </dgm:pt>
    <dgm:pt modelId="{F97688C8-8B72-4E74-AAAF-9C631BE4E97C}" type="parTrans" cxnId="{F535946B-DF33-46C5-BC9E-27BE54042BBD}">
      <dgm:prSet/>
      <dgm:spPr/>
      <dgm:t>
        <a:bodyPr/>
        <a:lstStyle/>
        <a:p>
          <a:pPr rtl="0"/>
          <a:endParaRPr lang="ar-SA" sz="3200"/>
        </a:p>
      </dgm:t>
    </dgm:pt>
    <dgm:pt modelId="{0F7B5AE6-E04D-4196-913F-BA190EF9BBC3}" type="sibTrans" cxnId="{F535946B-DF33-46C5-BC9E-27BE54042BBD}">
      <dgm:prSet/>
      <dgm:spPr/>
      <dgm:t>
        <a:bodyPr/>
        <a:lstStyle/>
        <a:p>
          <a:pPr rtl="0"/>
          <a:endParaRPr lang="ar-SA" sz="3200"/>
        </a:p>
      </dgm:t>
    </dgm:pt>
    <dgm:pt modelId="{7DFB393F-B83D-4FFF-83F6-5DB832FC736A}">
      <dgm:prSet phldrT="[Text]" custT="1"/>
      <dgm:spPr/>
      <dgm:t>
        <a:bodyPr/>
        <a:lstStyle/>
        <a:p>
          <a:pPr rtl="0"/>
          <a:r>
            <a:rPr lang="en-US" sz="4000" b="1"/>
            <a:t>T</a:t>
          </a:r>
          <a:r>
            <a:rPr lang="en-US" sz="3200"/>
            <a:t>ime-bound</a:t>
          </a:r>
          <a:endParaRPr lang="ar-SA" sz="3200" dirty="0"/>
        </a:p>
      </dgm:t>
    </dgm:pt>
    <dgm:pt modelId="{EA0CF667-6E47-4053-B531-B1373EB96FE3}" type="parTrans" cxnId="{85FAEE47-9644-4481-816D-84EDDAE93A3A}">
      <dgm:prSet/>
      <dgm:spPr/>
      <dgm:t>
        <a:bodyPr/>
        <a:lstStyle/>
        <a:p>
          <a:pPr rtl="1"/>
          <a:endParaRPr lang="ar-SA" sz="3200"/>
        </a:p>
      </dgm:t>
    </dgm:pt>
    <dgm:pt modelId="{3D58C2A3-F93F-4BC9-AE07-2D928E103524}" type="sibTrans" cxnId="{85FAEE47-9644-4481-816D-84EDDAE93A3A}">
      <dgm:prSet/>
      <dgm:spPr/>
      <dgm:t>
        <a:bodyPr/>
        <a:lstStyle/>
        <a:p>
          <a:pPr rtl="1"/>
          <a:endParaRPr lang="ar-SA" sz="3200"/>
        </a:p>
      </dgm:t>
    </dgm:pt>
    <dgm:pt modelId="{8672ED8C-9388-45D1-98B3-5FE17A1F5622}" type="pres">
      <dgm:prSet presAssocID="{5DF76079-F67C-4F8D-9B7D-BE4D3FA33C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BDBE281-5640-4CF9-AB8A-679576FC0E07}" type="pres">
      <dgm:prSet presAssocID="{7A8E683C-8B5E-44F8-9EE7-665493C9BCE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46C4A67-09BF-4839-9FCB-9A9250A7240B}" type="pres">
      <dgm:prSet presAssocID="{600C81BC-FE26-477E-91D4-469EF4BBF2F9}" presName="sibTrans" presStyleCnt="0"/>
      <dgm:spPr/>
    </dgm:pt>
    <dgm:pt modelId="{2C1CC7E0-E9B0-4800-BFA1-88819EA29075}" type="pres">
      <dgm:prSet presAssocID="{DC0B067B-349D-428B-AC0E-7011D02BCF9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4F9FE39-F4FE-4233-96E3-FE69A138C559}" type="pres">
      <dgm:prSet presAssocID="{0714BD20-E205-43C7-B858-37FF4F38849E}" presName="sibTrans" presStyleCnt="0"/>
      <dgm:spPr/>
    </dgm:pt>
    <dgm:pt modelId="{48523BE8-2795-44E8-A514-6D76718AA4C1}" type="pres">
      <dgm:prSet presAssocID="{A78270A0-57C5-46C3-A1E9-7F222AD6589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6E6280C-7E3E-4891-BD54-BBB8BD1704E9}" type="pres">
      <dgm:prSet presAssocID="{6D78A516-D9C3-4579-87D7-61EC07A04C10}" presName="sibTrans" presStyleCnt="0"/>
      <dgm:spPr/>
    </dgm:pt>
    <dgm:pt modelId="{F755691F-9002-4BC1-9406-ADAD2500067D}" type="pres">
      <dgm:prSet presAssocID="{FCA30D0D-683A-4900-A2DE-F7A547D6C74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B401384-5EDE-4782-AFB8-C6B5FFB865E8}" type="pres">
      <dgm:prSet presAssocID="{0F7B5AE6-E04D-4196-913F-BA190EF9BBC3}" presName="sibTrans" presStyleCnt="0"/>
      <dgm:spPr/>
    </dgm:pt>
    <dgm:pt modelId="{499A6FDB-1B09-47BC-9B46-3C4966CC8120}" type="pres">
      <dgm:prSet presAssocID="{7DFB393F-B83D-4FFF-83F6-5DB832FC736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B6D3B8A3-696C-4C0A-9183-191D1999ADD2}" srcId="{5DF76079-F67C-4F8D-9B7D-BE4D3FA33C75}" destId="{A78270A0-57C5-46C3-A1E9-7F222AD6589D}" srcOrd="2" destOrd="0" parTransId="{77486897-AADE-40D9-9673-AD3D1CADECB0}" sibTransId="{6D78A516-D9C3-4579-87D7-61EC07A04C10}"/>
    <dgm:cxn modelId="{913B9D2D-3137-4686-AEA4-432C036887EB}" type="presOf" srcId="{5DF76079-F67C-4F8D-9B7D-BE4D3FA33C75}" destId="{8672ED8C-9388-45D1-98B3-5FE17A1F5622}" srcOrd="0" destOrd="0" presId="urn:microsoft.com/office/officeart/2005/8/layout/default"/>
    <dgm:cxn modelId="{4F020283-DF65-4CBC-97F7-47177C0E401F}" type="presOf" srcId="{FCA30D0D-683A-4900-A2DE-F7A547D6C740}" destId="{F755691F-9002-4BC1-9406-ADAD2500067D}" srcOrd="0" destOrd="0" presId="urn:microsoft.com/office/officeart/2005/8/layout/default"/>
    <dgm:cxn modelId="{6179FBF5-0878-4BF9-9D78-17FEED1D76B4}" srcId="{5DF76079-F67C-4F8D-9B7D-BE4D3FA33C75}" destId="{DC0B067B-349D-428B-AC0E-7011D02BCF98}" srcOrd="1" destOrd="0" parTransId="{7C44B41E-A0EE-46CD-A2B1-04EBD91A18C9}" sibTransId="{0714BD20-E205-43C7-B858-37FF4F38849E}"/>
    <dgm:cxn modelId="{C407F5BE-66A4-416F-BC82-A7E0400EB054}" type="presOf" srcId="{DC0B067B-349D-428B-AC0E-7011D02BCF98}" destId="{2C1CC7E0-E9B0-4800-BFA1-88819EA29075}" srcOrd="0" destOrd="0" presId="urn:microsoft.com/office/officeart/2005/8/layout/default"/>
    <dgm:cxn modelId="{6D9DE4B7-4F4B-4463-BB0C-1DA7C112B602}" type="presOf" srcId="{7A8E683C-8B5E-44F8-9EE7-665493C9BCED}" destId="{3BDBE281-5640-4CF9-AB8A-679576FC0E07}" srcOrd="0" destOrd="0" presId="urn:microsoft.com/office/officeart/2005/8/layout/default"/>
    <dgm:cxn modelId="{D7677804-97BC-4C41-95B2-955398480539}" srcId="{5DF76079-F67C-4F8D-9B7D-BE4D3FA33C75}" destId="{7A8E683C-8B5E-44F8-9EE7-665493C9BCED}" srcOrd="0" destOrd="0" parTransId="{BB91E3F2-8B94-4087-8D1B-462BA4B6FB70}" sibTransId="{600C81BC-FE26-477E-91D4-469EF4BBF2F9}"/>
    <dgm:cxn modelId="{FB72E39B-EAB5-45FE-8A1F-721429D7FAB6}" type="presOf" srcId="{A78270A0-57C5-46C3-A1E9-7F222AD6589D}" destId="{48523BE8-2795-44E8-A514-6D76718AA4C1}" srcOrd="0" destOrd="0" presId="urn:microsoft.com/office/officeart/2005/8/layout/default"/>
    <dgm:cxn modelId="{85FAEE47-9644-4481-816D-84EDDAE93A3A}" srcId="{5DF76079-F67C-4F8D-9B7D-BE4D3FA33C75}" destId="{7DFB393F-B83D-4FFF-83F6-5DB832FC736A}" srcOrd="4" destOrd="0" parTransId="{EA0CF667-6E47-4053-B531-B1373EB96FE3}" sibTransId="{3D58C2A3-F93F-4BC9-AE07-2D928E103524}"/>
    <dgm:cxn modelId="{3B03E6D0-520A-4304-8C88-F5F6E58528E2}" type="presOf" srcId="{7DFB393F-B83D-4FFF-83F6-5DB832FC736A}" destId="{499A6FDB-1B09-47BC-9B46-3C4966CC8120}" srcOrd="0" destOrd="0" presId="urn:microsoft.com/office/officeart/2005/8/layout/default"/>
    <dgm:cxn modelId="{F535946B-DF33-46C5-BC9E-27BE54042BBD}" srcId="{5DF76079-F67C-4F8D-9B7D-BE4D3FA33C75}" destId="{FCA30D0D-683A-4900-A2DE-F7A547D6C740}" srcOrd="3" destOrd="0" parTransId="{F97688C8-8B72-4E74-AAAF-9C631BE4E97C}" sibTransId="{0F7B5AE6-E04D-4196-913F-BA190EF9BBC3}"/>
    <dgm:cxn modelId="{59E75D83-AB1F-4126-A84F-679BB4EB96A0}" type="presParOf" srcId="{8672ED8C-9388-45D1-98B3-5FE17A1F5622}" destId="{3BDBE281-5640-4CF9-AB8A-679576FC0E07}" srcOrd="0" destOrd="0" presId="urn:microsoft.com/office/officeart/2005/8/layout/default"/>
    <dgm:cxn modelId="{C4B1C51B-B805-479E-A9EE-1075D4D6EA38}" type="presParOf" srcId="{8672ED8C-9388-45D1-98B3-5FE17A1F5622}" destId="{146C4A67-09BF-4839-9FCB-9A9250A7240B}" srcOrd="1" destOrd="0" presId="urn:microsoft.com/office/officeart/2005/8/layout/default"/>
    <dgm:cxn modelId="{E2DC0CA7-3055-4176-BFFA-947459F35EBB}" type="presParOf" srcId="{8672ED8C-9388-45D1-98B3-5FE17A1F5622}" destId="{2C1CC7E0-E9B0-4800-BFA1-88819EA29075}" srcOrd="2" destOrd="0" presId="urn:microsoft.com/office/officeart/2005/8/layout/default"/>
    <dgm:cxn modelId="{6E213A94-EE60-481D-8858-EF7F2DA6D978}" type="presParOf" srcId="{8672ED8C-9388-45D1-98B3-5FE17A1F5622}" destId="{34F9FE39-F4FE-4233-96E3-FE69A138C559}" srcOrd="3" destOrd="0" presId="urn:microsoft.com/office/officeart/2005/8/layout/default"/>
    <dgm:cxn modelId="{BA9D7A7C-97FC-4826-9735-242A20B50784}" type="presParOf" srcId="{8672ED8C-9388-45D1-98B3-5FE17A1F5622}" destId="{48523BE8-2795-44E8-A514-6D76718AA4C1}" srcOrd="4" destOrd="0" presId="urn:microsoft.com/office/officeart/2005/8/layout/default"/>
    <dgm:cxn modelId="{C8F124DE-CDFE-43C9-A6F3-D26F284C5AF0}" type="presParOf" srcId="{8672ED8C-9388-45D1-98B3-5FE17A1F5622}" destId="{66E6280C-7E3E-4891-BD54-BBB8BD1704E9}" srcOrd="5" destOrd="0" presId="urn:microsoft.com/office/officeart/2005/8/layout/default"/>
    <dgm:cxn modelId="{11744C89-F4DD-40A7-8E81-D39081537A08}" type="presParOf" srcId="{8672ED8C-9388-45D1-98B3-5FE17A1F5622}" destId="{F755691F-9002-4BC1-9406-ADAD2500067D}" srcOrd="6" destOrd="0" presId="urn:microsoft.com/office/officeart/2005/8/layout/default"/>
    <dgm:cxn modelId="{3062E20F-C9E4-4274-80C1-A4F6E83312C3}" type="presParOf" srcId="{8672ED8C-9388-45D1-98B3-5FE17A1F5622}" destId="{EB401384-5EDE-4782-AFB8-C6B5FFB865E8}" srcOrd="7" destOrd="0" presId="urn:microsoft.com/office/officeart/2005/8/layout/default"/>
    <dgm:cxn modelId="{0DAA2131-4B97-45C3-9457-4FABD4BA1293}" type="presParOf" srcId="{8672ED8C-9388-45D1-98B3-5FE17A1F5622}" destId="{499A6FDB-1B09-47BC-9B46-3C4966CC812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FE6703-09FD-4280-A136-4F268E3C1D1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849D7A6-E332-48D8-A701-C4826B5AF1D4}">
      <dgm:prSet phldrT="[Text]"/>
      <dgm:spPr/>
      <dgm:t>
        <a:bodyPr/>
        <a:lstStyle/>
        <a:p>
          <a:pPr algn="ctr" rtl="1"/>
          <a:r>
            <a:rPr lang="en-US" b="1" dirty="0"/>
            <a:t>Validity </a:t>
          </a:r>
          <a:endParaRPr lang="ar-SA" dirty="0"/>
        </a:p>
      </dgm:t>
    </dgm:pt>
    <dgm:pt modelId="{712EAB2C-097E-4DD5-A279-1F6A8129BF75}" type="parTrans" cxnId="{C934FEEA-DCA1-4BF1-B864-45C2E8D6F6BC}">
      <dgm:prSet/>
      <dgm:spPr/>
      <dgm:t>
        <a:bodyPr/>
        <a:lstStyle/>
        <a:p>
          <a:pPr algn="l" rtl="0"/>
          <a:endParaRPr lang="ar-SA"/>
        </a:p>
      </dgm:t>
    </dgm:pt>
    <dgm:pt modelId="{FFACB9C4-175E-409A-9E5F-CAF4555CCDDD}" type="sibTrans" cxnId="{C934FEEA-DCA1-4BF1-B864-45C2E8D6F6BC}">
      <dgm:prSet/>
      <dgm:spPr/>
      <dgm:t>
        <a:bodyPr/>
        <a:lstStyle/>
        <a:p>
          <a:pPr algn="l" rtl="0"/>
          <a:endParaRPr lang="ar-SA"/>
        </a:p>
      </dgm:t>
    </dgm:pt>
    <dgm:pt modelId="{068D4ACA-B1B5-418F-ABBE-095FC4C5FA2B}">
      <dgm:prSet phldrT="[Text]" custT="1"/>
      <dgm:spPr/>
      <dgm:t>
        <a:bodyPr/>
        <a:lstStyle/>
        <a:p>
          <a:pPr algn="l" rtl="0"/>
          <a:r>
            <a:rPr lang="en-US" sz="2400" dirty="0"/>
            <a:t>Does the KPI measure what it is supposed to measure? </a:t>
          </a:r>
          <a:endParaRPr lang="ar-SA" sz="2400" dirty="0"/>
        </a:p>
      </dgm:t>
    </dgm:pt>
    <dgm:pt modelId="{5A2EA36E-8B46-4492-8A4C-25EDD7C01D01}" type="parTrans" cxnId="{BF7F8BFA-7EDE-4237-BEC7-DD504D8E537B}">
      <dgm:prSet/>
      <dgm:spPr/>
      <dgm:t>
        <a:bodyPr/>
        <a:lstStyle/>
        <a:p>
          <a:pPr algn="l" rtl="0"/>
          <a:endParaRPr lang="ar-SA"/>
        </a:p>
      </dgm:t>
    </dgm:pt>
    <dgm:pt modelId="{DEFD42F7-A6C5-49BA-B27A-FD0B4CB53C44}" type="sibTrans" cxnId="{BF7F8BFA-7EDE-4237-BEC7-DD504D8E537B}">
      <dgm:prSet/>
      <dgm:spPr/>
      <dgm:t>
        <a:bodyPr/>
        <a:lstStyle/>
        <a:p>
          <a:pPr algn="l" rtl="0"/>
          <a:endParaRPr lang="ar-SA"/>
        </a:p>
      </dgm:t>
    </dgm:pt>
    <dgm:pt modelId="{26FE80AA-E886-4723-A1D5-6F767D7112E5}">
      <dgm:prSet phldrT="[Text]"/>
      <dgm:spPr/>
      <dgm:t>
        <a:bodyPr/>
        <a:lstStyle/>
        <a:p>
          <a:pPr algn="ctr" rtl="1"/>
          <a:r>
            <a:rPr lang="en-US" b="1" dirty="0"/>
            <a:t>Reliability </a:t>
          </a:r>
          <a:endParaRPr lang="ar-SA" dirty="0"/>
        </a:p>
      </dgm:t>
    </dgm:pt>
    <dgm:pt modelId="{05CB0B9D-614F-4ABF-854E-E114EAE8356B}" type="parTrans" cxnId="{AB7044C0-B54B-4FE8-AE3F-B01DD3284F8B}">
      <dgm:prSet/>
      <dgm:spPr/>
      <dgm:t>
        <a:bodyPr/>
        <a:lstStyle/>
        <a:p>
          <a:pPr algn="l" rtl="0"/>
          <a:endParaRPr lang="ar-SA"/>
        </a:p>
      </dgm:t>
    </dgm:pt>
    <dgm:pt modelId="{65047F92-D20C-42F1-BA9C-6762DCBDC8FD}" type="sibTrans" cxnId="{AB7044C0-B54B-4FE8-AE3F-B01DD3284F8B}">
      <dgm:prSet/>
      <dgm:spPr/>
      <dgm:t>
        <a:bodyPr/>
        <a:lstStyle/>
        <a:p>
          <a:pPr algn="l" rtl="0"/>
          <a:endParaRPr lang="ar-SA"/>
        </a:p>
      </dgm:t>
    </dgm:pt>
    <dgm:pt modelId="{EF2F1217-E9BF-4369-9C5B-239F5B03A26A}">
      <dgm:prSet phldrT="[Text]" custT="1"/>
      <dgm:spPr/>
      <dgm:t>
        <a:bodyPr/>
        <a:lstStyle/>
        <a:p>
          <a:pPr algn="l" rtl="0"/>
          <a:r>
            <a:rPr lang="en-US" sz="2400" dirty="0"/>
            <a:t>Does the KPI provide a consistent measure? </a:t>
          </a:r>
          <a:endParaRPr lang="ar-SA" sz="2400" dirty="0"/>
        </a:p>
      </dgm:t>
    </dgm:pt>
    <dgm:pt modelId="{C16848B8-E8CC-4B21-B8AC-A116AE42125A}" type="parTrans" cxnId="{2631088A-FE17-4508-995A-DD9AD9D2972F}">
      <dgm:prSet/>
      <dgm:spPr/>
      <dgm:t>
        <a:bodyPr/>
        <a:lstStyle/>
        <a:p>
          <a:pPr algn="l" rtl="0"/>
          <a:endParaRPr lang="ar-SA"/>
        </a:p>
      </dgm:t>
    </dgm:pt>
    <dgm:pt modelId="{6EE2E4A6-F070-438A-9ECD-EF8DBF4A2D38}" type="sibTrans" cxnId="{2631088A-FE17-4508-995A-DD9AD9D2972F}">
      <dgm:prSet/>
      <dgm:spPr/>
      <dgm:t>
        <a:bodyPr/>
        <a:lstStyle/>
        <a:p>
          <a:pPr algn="l" rtl="0"/>
          <a:endParaRPr lang="ar-SA"/>
        </a:p>
      </dgm:t>
    </dgm:pt>
    <dgm:pt modelId="{C14C3346-F980-4685-A9D7-FF2E06F2EE78}">
      <dgm:prSet phldrT="[Text]"/>
      <dgm:spPr/>
      <dgm:t>
        <a:bodyPr/>
        <a:lstStyle/>
        <a:p>
          <a:pPr algn="ctr" rtl="1"/>
          <a:r>
            <a:rPr lang="en-US" b="1" dirty="0"/>
            <a:t>Explicit evidence base </a:t>
          </a:r>
          <a:endParaRPr lang="ar-SA" dirty="0"/>
        </a:p>
      </dgm:t>
    </dgm:pt>
    <dgm:pt modelId="{725474A2-F0C3-49A6-8CF8-F1D0680E7870}" type="parTrans" cxnId="{616375B9-D4D3-496E-8673-47BA3D50706B}">
      <dgm:prSet/>
      <dgm:spPr/>
      <dgm:t>
        <a:bodyPr/>
        <a:lstStyle/>
        <a:p>
          <a:pPr algn="l" rtl="0"/>
          <a:endParaRPr lang="ar-SA"/>
        </a:p>
      </dgm:t>
    </dgm:pt>
    <dgm:pt modelId="{851892FC-AE8F-479F-8E92-16F6DF7EF894}" type="sibTrans" cxnId="{616375B9-D4D3-496E-8673-47BA3D50706B}">
      <dgm:prSet/>
      <dgm:spPr/>
      <dgm:t>
        <a:bodyPr/>
        <a:lstStyle/>
        <a:p>
          <a:pPr algn="l" rtl="0"/>
          <a:endParaRPr lang="ar-SA"/>
        </a:p>
      </dgm:t>
    </dgm:pt>
    <dgm:pt modelId="{D41F8782-96B0-4056-BD8F-DB299CB55336}">
      <dgm:prSet phldrT="[Text]"/>
      <dgm:spPr/>
      <dgm:t>
        <a:bodyPr/>
        <a:lstStyle/>
        <a:p>
          <a:pPr algn="l" rtl="0"/>
          <a:r>
            <a:rPr lang="en-US" dirty="0"/>
            <a:t>Is the KPI supported by scientific evidence or the consensus of experts? </a:t>
          </a:r>
          <a:endParaRPr lang="ar-SA" dirty="0"/>
        </a:p>
      </dgm:t>
    </dgm:pt>
    <dgm:pt modelId="{2A14C10C-9606-4969-AEEB-1C1E8A844B03}" type="parTrans" cxnId="{3A0D3B65-3B09-4E5F-9770-661667C69D22}">
      <dgm:prSet/>
      <dgm:spPr/>
      <dgm:t>
        <a:bodyPr/>
        <a:lstStyle/>
        <a:p>
          <a:pPr algn="l" rtl="0"/>
          <a:endParaRPr lang="ar-SA"/>
        </a:p>
      </dgm:t>
    </dgm:pt>
    <dgm:pt modelId="{A1D4AF4E-C7DE-44E9-9673-C52ABA86AC4F}" type="sibTrans" cxnId="{3A0D3B65-3B09-4E5F-9770-661667C69D22}">
      <dgm:prSet/>
      <dgm:spPr/>
      <dgm:t>
        <a:bodyPr/>
        <a:lstStyle/>
        <a:p>
          <a:pPr algn="l" rtl="0"/>
          <a:endParaRPr lang="ar-SA"/>
        </a:p>
      </dgm:t>
    </dgm:pt>
    <dgm:pt modelId="{84597A7D-25D7-4DFD-8651-1778C1200421}">
      <dgm:prSet/>
      <dgm:spPr/>
      <dgm:t>
        <a:bodyPr/>
        <a:lstStyle/>
        <a:p>
          <a:pPr algn="ctr" rtl="1"/>
          <a:r>
            <a:rPr lang="en-US" b="1" dirty="0"/>
            <a:t>Acceptability</a:t>
          </a:r>
          <a:endParaRPr lang="ar-SA" b="1" dirty="0"/>
        </a:p>
      </dgm:t>
    </dgm:pt>
    <dgm:pt modelId="{41243024-EE0A-4343-83C8-812F384291FC}" type="parTrans" cxnId="{D19D7B04-1400-463A-965A-7DA9076CAED6}">
      <dgm:prSet/>
      <dgm:spPr/>
      <dgm:t>
        <a:bodyPr/>
        <a:lstStyle/>
        <a:p>
          <a:pPr rtl="1"/>
          <a:endParaRPr lang="ar-SA"/>
        </a:p>
      </dgm:t>
    </dgm:pt>
    <dgm:pt modelId="{17819DC9-F70E-4697-B7E5-EA2AD1426DEB}" type="sibTrans" cxnId="{D19D7B04-1400-463A-965A-7DA9076CAED6}">
      <dgm:prSet/>
      <dgm:spPr/>
      <dgm:t>
        <a:bodyPr/>
        <a:lstStyle/>
        <a:p>
          <a:pPr rtl="1"/>
          <a:endParaRPr lang="ar-SA"/>
        </a:p>
      </dgm:t>
    </dgm:pt>
    <dgm:pt modelId="{CFBC4244-8906-4FB5-B7BB-2BF471A3937B}">
      <dgm:prSet custT="1"/>
      <dgm:spPr/>
      <dgm:t>
        <a:bodyPr/>
        <a:lstStyle/>
        <a:p>
          <a:pPr algn="l" rtl="0"/>
          <a:r>
            <a:rPr lang="en-US" sz="2400"/>
            <a:t>Are the KPIs acceptable? </a:t>
          </a:r>
          <a:endParaRPr lang="ar-SA" sz="2400" b="1" dirty="0"/>
        </a:p>
      </dgm:t>
    </dgm:pt>
    <dgm:pt modelId="{BAA321FA-1BFF-413B-9F35-14CCE476B139}" type="parTrans" cxnId="{A206B76A-794B-4021-B04B-A0DD3BEAD6B9}">
      <dgm:prSet/>
      <dgm:spPr/>
      <dgm:t>
        <a:bodyPr/>
        <a:lstStyle/>
        <a:p>
          <a:pPr rtl="1"/>
          <a:endParaRPr lang="ar-SA"/>
        </a:p>
      </dgm:t>
    </dgm:pt>
    <dgm:pt modelId="{1A9B7F07-B500-4A2B-BF85-9AB41FFC6585}" type="sibTrans" cxnId="{A206B76A-794B-4021-B04B-A0DD3BEAD6B9}">
      <dgm:prSet/>
      <dgm:spPr/>
      <dgm:t>
        <a:bodyPr/>
        <a:lstStyle/>
        <a:p>
          <a:pPr rtl="1"/>
          <a:endParaRPr lang="ar-SA"/>
        </a:p>
      </dgm:t>
    </dgm:pt>
    <dgm:pt modelId="{65EA55AA-66B0-47FD-9470-FA7BA6E7148C}" type="pres">
      <dgm:prSet presAssocID="{BDFE6703-09FD-4280-A136-4F268E3C1D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35A9E40-4877-4F9A-A6C0-8937642E8963}" type="pres">
      <dgm:prSet presAssocID="{4849D7A6-E332-48D8-A701-C4826B5AF1D4}" presName="linNode" presStyleCnt="0"/>
      <dgm:spPr/>
    </dgm:pt>
    <dgm:pt modelId="{E731B3D6-35C5-4876-B742-159070D181CA}" type="pres">
      <dgm:prSet presAssocID="{4849D7A6-E332-48D8-A701-C4826B5AF1D4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02241D4-5325-46EF-A7AF-4CB84D7FE200}" type="pres">
      <dgm:prSet presAssocID="{4849D7A6-E332-48D8-A701-C4826B5AF1D4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931FCD1-7FBE-411A-8975-B5B6F92EC451}" type="pres">
      <dgm:prSet presAssocID="{FFACB9C4-175E-409A-9E5F-CAF4555CCDDD}" presName="sp" presStyleCnt="0"/>
      <dgm:spPr/>
    </dgm:pt>
    <dgm:pt modelId="{D89AD4F0-C52B-45BF-AE2D-116E3A078BA9}" type="pres">
      <dgm:prSet presAssocID="{26FE80AA-E886-4723-A1D5-6F767D7112E5}" presName="linNode" presStyleCnt="0"/>
      <dgm:spPr/>
    </dgm:pt>
    <dgm:pt modelId="{692A9194-FF02-41FA-A263-014FE58363EC}" type="pres">
      <dgm:prSet presAssocID="{26FE80AA-E886-4723-A1D5-6F767D7112E5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5E49FE1-58F4-446C-BFF7-4355B9F46E91}" type="pres">
      <dgm:prSet presAssocID="{26FE80AA-E886-4723-A1D5-6F767D7112E5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720E656-ED39-4923-AA10-1EA9494E0944}" type="pres">
      <dgm:prSet presAssocID="{65047F92-D20C-42F1-BA9C-6762DCBDC8FD}" presName="sp" presStyleCnt="0"/>
      <dgm:spPr/>
    </dgm:pt>
    <dgm:pt modelId="{B67AAE99-7746-4223-BD74-210E892EAF47}" type="pres">
      <dgm:prSet presAssocID="{C14C3346-F980-4685-A9D7-FF2E06F2EE78}" presName="linNode" presStyleCnt="0"/>
      <dgm:spPr/>
    </dgm:pt>
    <dgm:pt modelId="{CF019006-57CC-497B-8BCA-3802E9A71C10}" type="pres">
      <dgm:prSet presAssocID="{C14C3346-F980-4685-A9D7-FF2E06F2EE78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04B5E45-3D62-467F-85B3-578CDF09DA4F}" type="pres">
      <dgm:prSet presAssocID="{C14C3346-F980-4685-A9D7-FF2E06F2EE78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3801A31-5F5D-4968-9349-37394599E6EC}" type="pres">
      <dgm:prSet presAssocID="{851892FC-AE8F-479F-8E92-16F6DF7EF894}" presName="sp" presStyleCnt="0"/>
      <dgm:spPr/>
    </dgm:pt>
    <dgm:pt modelId="{4B689360-DDAE-4456-9DCD-DB9A8ECA2533}" type="pres">
      <dgm:prSet presAssocID="{84597A7D-25D7-4DFD-8651-1778C1200421}" presName="linNode" presStyleCnt="0"/>
      <dgm:spPr/>
    </dgm:pt>
    <dgm:pt modelId="{DA69F1D7-4873-40C8-876D-91FD48E0E0ED}" type="pres">
      <dgm:prSet presAssocID="{84597A7D-25D7-4DFD-8651-1778C1200421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5680739-677F-4395-B5BF-EBF4131344E0}" type="pres">
      <dgm:prSet presAssocID="{84597A7D-25D7-4DFD-8651-1778C1200421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16375B9-D4D3-496E-8673-47BA3D50706B}" srcId="{BDFE6703-09FD-4280-A136-4F268E3C1D12}" destId="{C14C3346-F980-4685-A9D7-FF2E06F2EE78}" srcOrd="2" destOrd="0" parTransId="{725474A2-F0C3-49A6-8CF8-F1D0680E7870}" sibTransId="{851892FC-AE8F-479F-8E92-16F6DF7EF894}"/>
    <dgm:cxn modelId="{3A0D3B65-3B09-4E5F-9770-661667C69D22}" srcId="{C14C3346-F980-4685-A9D7-FF2E06F2EE78}" destId="{D41F8782-96B0-4056-BD8F-DB299CB55336}" srcOrd="0" destOrd="0" parTransId="{2A14C10C-9606-4969-AEEB-1C1E8A844B03}" sibTransId="{A1D4AF4E-C7DE-44E9-9673-C52ABA86AC4F}"/>
    <dgm:cxn modelId="{4B37338D-D08F-4DE7-AE18-C0980B190AB7}" type="presOf" srcId="{D41F8782-96B0-4056-BD8F-DB299CB55336}" destId="{804B5E45-3D62-467F-85B3-578CDF09DA4F}" srcOrd="0" destOrd="0" presId="urn:microsoft.com/office/officeart/2005/8/layout/vList5"/>
    <dgm:cxn modelId="{C934FEEA-DCA1-4BF1-B864-45C2E8D6F6BC}" srcId="{BDFE6703-09FD-4280-A136-4F268E3C1D12}" destId="{4849D7A6-E332-48D8-A701-C4826B5AF1D4}" srcOrd="0" destOrd="0" parTransId="{712EAB2C-097E-4DD5-A279-1F6A8129BF75}" sibTransId="{FFACB9C4-175E-409A-9E5F-CAF4555CCDDD}"/>
    <dgm:cxn modelId="{D19D7B04-1400-463A-965A-7DA9076CAED6}" srcId="{BDFE6703-09FD-4280-A136-4F268E3C1D12}" destId="{84597A7D-25D7-4DFD-8651-1778C1200421}" srcOrd="3" destOrd="0" parTransId="{41243024-EE0A-4343-83C8-812F384291FC}" sibTransId="{17819DC9-F70E-4697-B7E5-EA2AD1426DEB}"/>
    <dgm:cxn modelId="{AE61E838-410E-40C1-A23C-B93ACF68E7BA}" type="presOf" srcId="{26FE80AA-E886-4723-A1D5-6F767D7112E5}" destId="{692A9194-FF02-41FA-A263-014FE58363EC}" srcOrd="0" destOrd="0" presId="urn:microsoft.com/office/officeart/2005/8/layout/vList5"/>
    <dgm:cxn modelId="{08E448A4-C1BC-46E8-ABF1-46B9E394EEED}" type="presOf" srcId="{84597A7D-25D7-4DFD-8651-1778C1200421}" destId="{DA69F1D7-4873-40C8-876D-91FD48E0E0ED}" srcOrd="0" destOrd="0" presId="urn:microsoft.com/office/officeart/2005/8/layout/vList5"/>
    <dgm:cxn modelId="{BBC19FC4-5E18-4738-A8BB-BE89FEA8F454}" type="presOf" srcId="{CFBC4244-8906-4FB5-B7BB-2BF471A3937B}" destId="{A5680739-677F-4395-B5BF-EBF4131344E0}" srcOrd="0" destOrd="0" presId="urn:microsoft.com/office/officeart/2005/8/layout/vList5"/>
    <dgm:cxn modelId="{2631088A-FE17-4508-995A-DD9AD9D2972F}" srcId="{26FE80AA-E886-4723-A1D5-6F767D7112E5}" destId="{EF2F1217-E9BF-4369-9C5B-239F5B03A26A}" srcOrd="0" destOrd="0" parTransId="{C16848B8-E8CC-4B21-B8AC-A116AE42125A}" sibTransId="{6EE2E4A6-F070-438A-9ECD-EF8DBF4A2D38}"/>
    <dgm:cxn modelId="{A206B76A-794B-4021-B04B-A0DD3BEAD6B9}" srcId="{84597A7D-25D7-4DFD-8651-1778C1200421}" destId="{CFBC4244-8906-4FB5-B7BB-2BF471A3937B}" srcOrd="0" destOrd="0" parTransId="{BAA321FA-1BFF-413B-9F35-14CCE476B139}" sibTransId="{1A9B7F07-B500-4A2B-BF85-9AB41FFC6585}"/>
    <dgm:cxn modelId="{80101A52-F2DB-4962-B56B-A5F47A93A97F}" type="presOf" srcId="{4849D7A6-E332-48D8-A701-C4826B5AF1D4}" destId="{E731B3D6-35C5-4876-B742-159070D181CA}" srcOrd="0" destOrd="0" presId="urn:microsoft.com/office/officeart/2005/8/layout/vList5"/>
    <dgm:cxn modelId="{445A41CD-AA27-4678-9B53-66044BFD38F8}" type="presOf" srcId="{068D4ACA-B1B5-418F-ABBE-095FC4C5FA2B}" destId="{B02241D4-5325-46EF-A7AF-4CB84D7FE200}" srcOrd="0" destOrd="0" presId="urn:microsoft.com/office/officeart/2005/8/layout/vList5"/>
    <dgm:cxn modelId="{43333B04-9C4E-4412-BA40-4FABEAE69CAF}" type="presOf" srcId="{C14C3346-F980-4685-A9D7-FF2E06F2EE78}" destId="{CF019006-57CC-497B-8BCA-3802E9A71C10}" srcOrd="0" destOrd="0" presId="urn:microsoft.com/office/officeart/2005/8/layout/vList5"/>
    <dgm:cxn modelId="{BF7F8BFA-7EDE-4237-BEC7-DD504D8E537B}" srcId="{4849D7A6-E332-48D8-A701-C4826B5AF1D4}" destId="{068D4ACA-B1B5-418F-ABBE-095FC4C5FA2B}" srcOrd="0" destOrd="0" parTransId="{5A2EA36E-8B46-4492-8A4C-25EDD7C01D01}" sibTransId="{DEFD42F7-A6C5-49BA-B27A-FD0B4CB53C44}"/>
    <dgm:cxn modelId="{AB7044C0-B54B-4FE8-AE3F-B01DD3284F8B}" srcId="{BDFE6703-09FD-4280-A136-4F268E3C1D12}" destId="{26FE80AA-E886-4723-A1D5-6F767D7112E5}" srcOrd="1" destOrd="0" parTransId="{05CB0B9D-614F-4ABF-854E-E114EAE8356B}" sibTransId="{65047F92-D20C-42F1-BA9C-6762DCBDC8FD}"/>
    <dgm:cxn modelId="{EB7C713B-B802-4E28-8F9D-408D8C0F3D0A}" type="presOf" srcId="{BDFE6703-09FD-4280-A136-4F268E3C1D12}" destId="{65EA55AA-66B0-47FD-9470-FA7BA6E7148C}" srcOrd="0" destOrd="0" presId="urn:microsoft.com/office/officeart/2005/8/layout/vList5"/>
    <dgm:cxn modelId="{F473EE20-58B5-49C6-B08A-085FCA38E461}" type="presOf" srcId="{EF2F1217-E9BF-4369-9C5B-239F5B03A26A}" destId="{05E49FE1-58F4-446C-BFF7-4355B9F46E91}" srcOrd="0" destOrd="0" presId="urn:microsoft.com/office/officeart/2005/8/layout/vList5"/>
    <dgm:cxn modelId="{C0312E95-1E79-41CC-912E-CB171D626D27}" type="presParOf" srcId="{65EA55AA-66B0-47FD-9470-FA7BA6E7148C}" destId="{135A9E40-4877-4F9A-A6C0-8937642E8963}" srcOrd="0" destOrd="0" presId="urn:microsoft.com/office/officeart/2005/8/layout/vList5"/>
    <dgm:cxn modelId="{FA66BA12-A136-4A87-9A18-E734F79E2BCA}" type="presParOf" srcId="{135A9E40-4877-4F9A-A6C0-8937642E8963}" destId="{E731B3D6-35C5-4876-B742-159070D181CA}" srcOrd="0" destOrd="0" presId="urn:microsoft.com/office/officeart/2005/8/layout/vList5"/>
    <dgm:cxn modelId="{08B7F76A-2274-4679-B54A-2B5CC890B331}" type="presParOf" srcId="{135A9E40-4877-4F9A-A6C0-8937642E8963}" destId="{B02241D4-5325-46EF-A7AF-4CB84D7FE200}" srcOrd="1" destOrd="0" presId="urn:microsoft.com/office/officeart/2005/8/layout/vList5"/>
    <dgm:cxn modelId="{6D83ED26-7F32-46E5-A867-4723D93F60AC}" type="presParOf" srcId="{65EA55AA-66B0-47FD-9470-FA7BA6E7148C}" destId="{1931FCD1-7FBE-411A-8975-B5B6F92EC451}" srcOrd="1" destOrd="0" presId="urn:microsoft.com/office/officeart/2005/8/layout/vList5"/>
    <dgm:cxn modelId="{49AA5241-8805-4D96-BFD1-16DAA4947303}" type="presParOf" srcId="{65EA55AA-66B0-47FD-9470-FA7BA6E7148C}" destId="{D89AD4F0-C52B-45BF-AE2D-116E3A078BA9}" srcOrd="2" destOrd="0" presId="urn:microsoft.com/office/officeart/2005/8/layout/vList5"/>
    <dgm:cxn modelId="{912B9EB6-85B7-4685-BA51-84A6AC6E7090}" type="presParOf" srcId="{D89AD4F0-C52B-45BF-AE2D-116E3A078BA9}" destId="{692A9194-FF02-41FA-A263-014FE58363EC}" srcOrd="0" destOrd="0" presId="urn:microsoft.com/office/officeart/2005/8/layout/vList5"/>
    <dgm:cxn modelId="{AB882DA3-EE09-4BBA-8CF8-3F143E2FD266}" type="presParOf" srcId="{D89AD4F0-C52B-45BF-AE2D-116E3A078BA9}" destId="{05E49FE1-58F4-446C-BFF7-4355B9F46E91}" srcOrd="1" destOrd="0" presId="urn:microsoft.com/office/officeart/2005/8/layout/vList5"/>
    <dgm:cxn modelId="{90E6B6E5-5A82-47AC-A7AE-A6E1E51542A6}" type="presParOf" srcId="{65EA55AA-66B0-47FD-9470-FA7BA6E7148C}" destId="{4720E656-ED39-4923-AA10-1EA9494E0944}" srcOrd="3" destOrd="0" presId="urn:microsoft.com/office/officeart/2005/8/layout/vList5"/>
    <dgm:cxn modelId="{6DB5D6E0-E6F6-4C7F-8DB7-178197F42994}" type="presParOf" srcId="{65EA55AA-66B0-47FD-9470-FA7BA6E7148C}" destId="{B67AAE99-7746-4223-BD74-210E892EAF47}" srcOrd="4" destOrd="0" presId="urn:microsoft.com/office/officeart/2005/8/layout/vList5"/>
    <dgm:cxn modelId="{80E00155-29A1-46A9-A7C3-5B951886BADA}" type="presParOf" srcId="{B67AAE99-7746-4223-BD74-210E892EAF47}" destId="{CF019006-57CC-497B-8BCA-3802E9A71C10}" srcOrd="0" destOrd="0" presId="urn:microsoft.com/office/officeart/2005/8/layout/vList5"/>
    <dgm:cxn modelId="{BF11B22B-22FB-465A-B213-708F23C8F95E}" type="presParOf" srcId="{B67AAE99-7746-4223-BD74-210E892EAF47}" destId="{804B5E45-3D62-467F-85B3-578CDF09DA4F}" srcOrd="1" destOrd="0" presId="urn:microsoft.com/office/officeart/2005/8/layout/vList5"/>
    <dgm:cxn modelId="{47FC14EA-E259-450C-98F7-E991637571AE}" type="presParOf" srcId="{65EA55AA-66B0-47FD-9470-FA7BA6E7148C}" destId="{13801A31-5F5D-4968-9349-37394599E6EC}" srcOrd="5" destOrd="0" presId="urn:microsoft.com/office/officeart/2005/8/layout/vList5"/>
    <dgm:cxn modelId="{290E6EA4-105B-48EE-A66F-3A971FBB485F}" type="presParOf" srcId="{65EA55AA-66B0-47FD-9470-FA7BA6E7148C}" destId="{4B689360-DDAE-4456-9DCD-DB9A8ECA2533}" srcOrd="6" destOrd="0" presId="urn:microsoft.com/office/officeart/2005/8/layout/vList5"/>
    <dgm:cxn modelId="{5E4289AC-3444-4847-AE8A-00D1501FF275}" type="presParOf" srcId="{4B689360-DDAE-4456-9DCD-DB9A8ECA2533}" destId="{DA69F1D7-4873-40C8-876D-91FD48E0E0ED}" srcOrd="0" destOrd="0" presId="urn:microsoft.com/office/officeart/2005/8/layout/vList5"/>
    <dgm:cxn modelId="{254DED67-04BA-4726-A5A0-7B9C0DE53A5D}" type="presParOf" srcId="{4B689360-DDAE-4456-9DCD-DB9A8ECA2533}" destId="{A5680739-677F-4395-B5BF-EBF4131344E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FE6703-09FD-4280-A136-4F268E3C1D1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849D7A6-E332-48D8-A701-C4826B5AF1D4}">
      <dgm:prSet phldrT="[Text]"/>
      <dgm:spPr/>
      <dgm:t>
        <a:bodyPr/>
        <a:lstStyle/>
        <a:p>
          <a:pPr algn="ctr" rtl="1"/>
          <a:r>
            <a:rPr lang="en-US" b="1" dirty="0"/>
            <a:t>Feasibility</a:t>
          </a:r>
          <a:endParaRPr lang="ar-SA" dirty="0"/>
        </a:p>
      </dgm:t>
    </dgm:pt>
    <dgm:pt modelId="{712EAB2C-097E-4DD5-A279-1F6A8129BF75}" type="parTrans" cxnId="{C934FEEA-DCA1-4BF1-B864-45C2E8D6F6BC}">
      <dgm:prSet/>
      <dgm:spPr/>
      <dgm:t>
        <a:bodyPr/>
        <a:lstStyle/>
        <a:p>
          <a:pPr algn="l" rtl="0"/>
          <a:endParaRPr lang="ar-SA"/>
        </a:p>
      </dgm:t>
    </dgm:pt>
    <dgm:pt modelId="{FFACB9C4-175E-409A-9E5F-CAF4555CCDDD}" type="sibTrans" cxnId="{C934FEEA-DCA1-4BF1-B864-45C2E8D6F6BC}">
      <dgm:prSet/>
      <dgm:spPr/>
      <dgm:t>
        <a:bodyPr/>
        <a:lstStyle/>
        <a:p>
          <a:pPr algn="l" rtl="0"/>
          <a:endParaRPr lang="ar-SA"/>
        </a:p>
      </dgm:t>
    </dgm:pt>
    <dgm:pt modelId="{068D4ACA-B1B5-418F-ABBE-095FC4C5FA2B}">
      <dgm:prSet phldrT="[Text]" custT="1"/>
      <dgm:spPr/>
      <dgm:t>
        <a:bodyPr/>
        <a:lstStyle/>
        <a:p>
          <a:pPr algn="l" rtl="0"/>
          <a:r>
            <a:rPr lang="en-US" sz="2000" dirty="0"/>
            <a:t>Is it possible to collect the required data and is it worth the resources? </a:t>
          </a:r>
          <a:endParaRPr lang="ar-SA" sz="2000" dirty="0"/>
        </a:p>
      </dgm:t>
    </dgm:pt>
    <dgm:pt modelId="{5A2EA36E-8B46-4492-8A4C-25EDD7C01D01}" type="parTrans" cxnId="{BF7F8BFA-7EDE-4237-BEC7-DD504D8E537B}">
      <dgm:prSet/>
      <dgm:spPr/>
      <dgm:t>
        <a:bodyPr/>
        <a:lstStyle/>
        <a:p>
          <a:pPr algn="l" rtl="0"/>
          <a:endParaRPr lang="ar-SA"/>
        </a:p>
      </dgm:t>
    </dgm:pt>
    <dgm:pt modelId="{DEFD42F7-A6C5-49BA-B27A-FD0B4CB53C44}" type="sibTrans" cxnId="{BF7F8BFA-7EDE-4237-BEC7-DD504D8E537B}">
      <dgm:prSet/>
      <dgm:spPr/>
      <dgm:t>
        <a:bodyPr/>
        <a:lstStyle/>
        <a:p>
          <a:pPr algn="l" rtl="0"/>
          <a:endParaRPr lang="ar-SA"/>
        </a:p>
      </dgm:t>
    </dgm:pt>
    <dgm:pt modelId="{26FE80AA-E886-4723-A1D5-6F767D7112E5}">
      <dgm:prSet phldrT="[Text]"/>
      <dgm:spPr/>
      <dgm:t>
        <a:bodyPr/>
        <a:lstStyle/>
        <a:p>
          <a:pPr algn="ctr" rtl="1"/>
          <a:r>
            <a:rPr lang="en-US" b="1" dirty="0"/>
            <a:t>Sensitivity </a:t>
          </a:r>
          <a:endParaRPr lang="ar-SA" dirty="0"/>
        </a:p>
      </dgm:t>
    </dgm:pt>
    <dgm:pt modelId="{05CB0B9D-614F-4ABF-854E-E114EAE8356B}" type="parTrans" cxnId="{AB7044C0-B54B-4FE8-AE3F-B01DD3284F8B}">
      <dgm:prSet/>
      <dgm:spPr/>
      <dgm:t>
        <a:bodyPr/>
        <a:lstStyle/>
        <a:p>
          <a:pPr algn="l" rtl="0"/>
          <a:endParaRPr lang="ar-SA"/>
        </a:p>
      </dgm:t>
    </dgm:pt>
    <dgm:pt modelId="{65047F92-D20C-42F1-BA9C-6762DCBDC8FD}" type="sibTrans" cxnId="{AB7044C0-B54B-4FE8-AE3F-B01DD3284F8B}">
      <dgm:prSet/>
      <dgm:spPr/>
      <dgm:t>
        <a:bodyPr/>
        <a:lstStyle/>
        <a:p>
          <a:pPr algn="l" rtl="0"/>
          <a:endParaRPr lang="ar-SA"/>
        </a:p>
      </dgm:t>
    </dgm:pt>
    <dgm:pt modelId="{EF2F1217-E9BF-4369-9C5B-239F5B03A26A}">
      <dgm:prSet phldrT="[Text]" custT="1"/>
      <dgm:spPr/>
      <dgm:t>
        <a:bodyPr/>
        <a:lstStyle/>
        <a:p>
          <a:pPr algn="l" rtl="0"/>
          <a:r>
            <a:rPr lang="en-US" sz="2400" dirty="0"/>
            <a:t>Are small changes reflected in the results? </a:t>
          </a:r>
          <a:endParaRPr lang="ar-SA" sz="2400" dirty="0"/>
        </a:p>
      </dgm:t>
    </dgm:pt>
    <dgm:pt modelId="{C16848B8-E8CC-4B21-B8AC-A116AE42125A}" type="parTrans" cxnId="{2631088A-FE17-4508-995A-DD9AD9D2972F}">
      <dgm:prSet/>
      <dgm:spPr/>
      <dgm:t>
        <a:bodyPr/>
        <a:lstStyle/>
        <a:p>
          <a:pPr algn="l" rtl="0"/>
          <a:endParaRPr lang="ar-SA"/>
        </a:p>
      </dgm:t>
    </dgm:pt>
    <dgm:pt modelId="{6EE2E4A6-F070-438A-9ECD-EF8DBF4A2D38}" type="sibTrans" cxnId="{2631088A-FE17-4508-995A-DD9AD9D2972F}">
      <dgm:prSet/>
      <dgm:spPr/>
      <dgm:t>
        <a:bodyPr/>
        <a:lstStyle/>
        <a:p>
          <a:pPr algn="l" rtl="0"/>
          <a:endParaRPr lang="ar-SA"/>
        </a:p>
      </dgm:t>
    </dgm:pt>
    <dgm:pt modelId="{35478AA6-C7EC-487E-BB0E-61DFFD334F06}">
      <dgm:prSet/>
      <dgm:spPr/>
      <dgm:t>
        <a:bodyPr/>
        <a:lstStyle/>
        <a:p>
          <a:pPr algn="ctr" rtl="0"/>
          <a:r>
            <a:rPr lang="en-US" b="1" dirty="0"/>
            <a:t>Relevance </a:t>
          </a:r>
          <a:endParaRPr lang="ar-SA" dirty="0"/>
        </a:p>
      </dgm:t>
    </dgm:pt>
    <dgm:pt modelId="{8E89CC7B-6D2F-4095-AABC-D94A1ABDD788}" type="parTrans" cxnId="{267E0F96-C471-44F9-8794-38D8FF8C54DD}">
      <dgm:prSet/>
      <dgm:spPr/>
      <dgm:t>
        <a:bodyPr/>
        <a:lstStyle/>
        <a:p>
          <a:pPr rtl="1"/>
          <a:endParaRPr lang="ar-SA"/>
        </a:p>
      </dgm:t>
    </dgm:pt>
    <dgm:pt modelId="{53F51BBE-9E42-42B7-93A3-C7718F1CD53D}" type="sibTrans" cxnId="{267E0F96-C471-44F9-8794-38D8FF8C54DD}">
      <dgm:prSet/>
      <dgm:spPr/>
      <dgm:t>
        <a:bodyPr/>
        <a:lstStyle/>
        <a:p>
          <a:pPr rtl="1"/>
          <a:endParaRPr lang="ar-SA"/>
        </a:p>
      </dgm:t>
    </dgm:pt>
    <dgm:pt modelId="{C627C019-CD78-48A2-8971-68BE58A88137}">
      <dgm:prSet custT="1"/>
      <dgm:spPr/>
      <dgm:t>
        <a:bodyPr/>
        <a:lstStyle/>
        <a:p>
          <a:pPr algn="l" rtl="0"/>
          <a:r>
            <a:rPr lang="en-US" sz="2400" dirty="0"/>
            <a:t>What useful decisions can be made from the KPI?</a:t>
          </a:r>
          <a:endParaRPr lang="ar-SA" sz="2400" dirty="0"/>
        </a:p>
      </dgm:t>
    </dgm:pt>
    <dgm:pt modelId="{91799BAB-6131-448F-95E6-C63079E19B81}" type="parTrans" cxnId="{B5F9D4F2-EFAA-450D-B4AB-2D813C33F583}">
      <dgm:prSet/>
      <dgm:spPr/>
      <dgm:t>
        <a:bodyPr/>
        <a:lstStyle/>
        <a:p>
          <a:pPr rtl="1"/>
          <a:endParaRPr lang="ar-SA"/>
        </a:p>
      </dgm:t>
    </dgm:pt>
    <dgm:pt modelId="{6851B439-ED67-4428-B917-0D3D5E4B7A35}" type="sibTrans" cxnId="{B5F9D4F2-EFAA-450D-B4AB-2D813C33F583}">
      <dgm:prSet/>
      <dgm:spPr/>
      <dgm:t>
        <a:bodyPr/>
        <a:lstStyle/>
        <a:p>
          <a:pPr rtl="1"/>
          <a:endParaRPr lang="ar-SA"/>
        </a:p>
      </dgm:t>
    </dgm:pt>
    <dgm:pt modelId="{65EA55AA-66B0-47FD-9470-FA7BA6E7148C}" type="pres">
      <dgm:prSet presAssocID="{BDFE6703-09FD-4280-A136-4F268E3C1D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35A9E40-4877-4F9A-A6C0-8937642E8963}" type="pres">
      <dgm:prSet presAssocID="{4849D7A6-E332-48D8-A701-C4826B5AF1D4}" presName="linNode" presStyleCnt="0"/>
      <dgm:spPr/>
    </dgm:pt>
    <dgm:pt modelId="{E731B3D6-35C5-4876-B742-159070D181CA}" type="pres">
      <dgm:prSet presAssocID="{4849D7A6-E332-48D8-A701-C4826B5AF1D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02241D4-5325-46EF-A7AF-4CB84D7FE200}" type="pres">
      <dgm:prSet presAssocID="{4849D7A6-E332-48D8-A701-C4826B5AF1D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931FCD1-7FBE-411A-8975-B5B6F92EC451}" type="pres">
      <dgm:prSet presAssocID="{FFACB9C4-175E-409A-9E5F-CAF4555CCDDD}" presName="sp" presStyleCnt="0"/>
      <dgm:spPr/>
    </dgm:pt>
    <dgm:pt modelId="{D89AD4F0-C52B-45BF-AE2D-116E3A078BA9}" type="pres">
      <dgm:prSet presAssocID="{26FE80AA-E886-4723-A1D5-6F767D7112E5}" presName="linNode" presStyleCnt="0"/>
      <dgm:spPr/>
    </dgm:pt>
    <dgm:pt modelId="{692A9194-FF02-41FA-A263-014FE58363EC}" type="pres">
      <dgm:prSet presAssocID="{26FE80AA-E886-4723-A1D5-6F767D7112E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5E49FE1-58F4-446C-BFF7-4355B9F46E91}" type="pres">
      <dgm:prSet presAssocID="{26FE80AA-E886-4723-A1D5-6F767D7112E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720E656-ED39-4923-AA10-1EA9494E0944}" type="pres">
      <dgm:prSet presAssocID="{65047F92-D20C-42F1-BA9C-6762DCBDC8FD}" presName="sp" presStyleCnt="0"/>
      <dgm:spPr/>
    </dgm:pt>
    <dgm:pt modelId="{4F75429F-0A02-4F0D-A3D4-4C1864AC646E}" type="pres">
      <dgm:prSet presAssocID="{35478AA6-C7EC-487E-BB0E-61DFFD334F06}" presName="linNode" presStyleCnt="0"/>
      <dgm:spPr/>
    </dgm:pt>
    <dgm:pt modelId="{83449AE9-D153-494F-BD4C-BE225EB28CE6}" type="pres">
      <dgm:prSet presAssocID="{35478AA6-C7EC-487E-BB0E-61DFFD334F0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0946153-BFB2-4B42-9B75-2D56B705631C}" type="pres">
      <dgm:prSet presAssocID="{35478AA6-C7EC-487E-BB0E-61DFFD334F0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0D5A144-28D4-4127-ABE3-5470BECB5AFA}" type="presOf" srcId="{C627C019-CD78-48A2-8971-68BE58A88137}" destId="{70946153-BFB2-4B42-9B75-2D56B705631C}" srcOrd="0" destOrd="0" presId="urn:microsoft.com/office/officeart/2005/8/layout/vList5"/>
    <dgm:cxn modelId="{E29C6002-BECF-4307-A724-8E05D93EAAE6}" type="presOf" srcId="{068D4ACA-B1B5-418F-ABBE-095FC4C5FA2B}" destId="{B02241D4-5325-46EF-A7AF-4CB84D7FE200}" srcOrd="0" destOrd="0" presId="urn:microsoft.com/office/officeart/2005/8/layout/vList5"/>
    <dgm:cxn modelId="{C934FEEA-DCA1-4BF1-B864-45C2E8D6F6BC}" srcId="{BDFE6703-09FD-4280-A136-4F268E3C1D12}" destId="{4849D7A6-E332-48D8-A701-C4826B5AF1D4}" srcOrd="0" destOrd="0" parTransId="{712EAB2C-097E-4DD5-A279-1F6A8129BF75}" sibTransId="{FFACB9C4-175E-409A-9E5F-CAF4555CCDDD}"/>
    <dgm:cxn modelId="{B5F9D4F2-EFAA-450D-B4AB-2D813C33F583}" srcId="{35478AA6-C7EC-487E-BB0E-61DFFD334F06}" destId="{C627C019-CD78-48A2-8971-68BE58A88137}" srcOrd="0" destOrd="0" parTransId="{91799BAB-6131-448F-95E6-C63079E19B81}" sibTransId="{6851B439-ED67-4428-B917-0D3D5E4B7A35}"/>
    <dgm:cxn modelId="{2631088A-FE17-4508-995A-DD9AD9D2972F}" srcId="{26FE80AA-E886-4723-A1D5-6F767D7112E5}" destId="{EF2F1217-E9BF-4369-9C5B-239F5B03A26A}" srcOrd="0" destOrd="0" parTransId="{C16848B8-E8CC-4B21-B8AC-A116AE42125A}" sibTransId="{6EE2E4A6-F070-438A-9ECD-EF8DBF4A2D38}"/>
    <dgm:cxn modelId="{A26FAEB8-7A44-4F66-A0B8-0728ABB663D9}" type="presOf" srcId="{35478AA6-C7EC-487E-BB0E-61DFFD334F06}" destId="{83449AE9-D153-494F-BD4C-BE225EB28CE6}" srcOrd="0" destOrd="0" presId="urn:microsoft.com/office/officeart/2005/8/layout/vList5"/>
    <dgm:cxn modelId="{267E0F96-C471-44F9-8794-38D8FF8C54DD}" srcId="{BDFE6703-09FD-4280-A136-4F268E3C1D12}" destId="{35478AA6-C7EC-487E-BB0E-61DFFD334F06}" srcOrd="2" destOrd="0" parTransId="{8E89CC7B-6D2F-4095-AABC-D94A1ABDD788}" sibTransId="{53F51BBE-9E42-42B7-93A3-C7718F1CD53D}"/>
    <dgm:cxn modelId="{03271BC9-D020-4317-9383-835987B1E5AC}" type="presOf" srcId="{EF2F1217-E9BF-4369-9C5B-239F5B03A26A}" destId="{05E49FE1-58F4-446C-BFF7-4355B9F46E91}" srcOrd="0" destOrd="0" presId="urn:microsoft.com/office/officeart/2005/8/layout/vList5"/>
    <dgm:cxn modelId="{6C802F28-9755-487C-991A-0DC236BAAE63}" type="presOf" srcId="{26FE80AA-E886-4723-A1D5-6F767D7112E5}" destId="{692A9194-FF02-41FA-A263-014FE58363EC}" srcOrd="0" destOrd="0" presId="urn:microsoft.com/office/officeart/2005/8/layout/vList5"/>
    <dgm:cxn modelId="{FD1D338E-DA5C-40A4-99A0-DD5EEF0A3D5F}" type="presOf" srcId="{BDFE6703-09FD-4280-A136-4F268E3C1D12}" destId="{65EA55AA-66B0-47FD-9470-FA7BA6E7148C}" srcOrd="0" destOrd="0" presId="urn:microsoft.com/office/officeart/2005/8/layout/vList5"/>
    <dgm:cxn modelId="{BF7F8BFA-7EDE-4237-BEC7-DD504D8E537B}" srcId="{4849D7A6-E332-48D8-A701-C4826B5AF1D4}" destId="{068D4ACA-B1B5-418F-ABBE-095FC4C5FA2B}" srcOrd="0" destOrd="0" parTransId="{5A2EA36E-8B46-4492-8A4C-25EDD7C01D01}" sibTransId="{DEFD42F7-A6C5-49BA-B27A-FD0B4CB53C44}"/>
    <dgm:cxn modelId="{5A9C44B4-1C90-4430-AAF7-CB7819E439D9}" type="presOf" srcId="{4849D7A6-E332-48D8-A701-C4826B5AF1D4}" destId="{E731B3D6-35C5-4876-B742-159070D181CA}" srcOrd="0" destOrd="0" presId="urn:microsoft.com/office/officeart/2005/8/layout/vList5"/>
    <dgm:cxn modelId="{AB7044C0-B54B-4FE8-AE3F-B01DD3284F8B}" srcId="{BDFE6703-09FD-4280-A136-4F268E3C1D12}" destId="{26FE80AA-E886-4723-A1D5-6F767D7112E5}" srcOrd="1" destOrd="0" parTransId="{05CB0B9D-614F-4ABF-854E-E114EAE8356B}" sibTransId="{65047F92-D20C-42F1-BA9C-6762DCBDC8FD}"/>
    <dgm:cxn modelId="{78F08F5A-016F-472F-AF6A-A96AAEF855FF}" type="presParOf" srcId="{65EA55AA-66B0-47FD-9470-FA7BA6E7148C}" destId="{135A9E40-4877-4F9A-A6C0-8937642E8963}" srcOrd="0" destOrd="0" presId="urn:microsoft.com/office/officeart/2005/8/layout/vList5"/>
    <dgm:cxn modelId="{21E2F2FD-577F-4D50-A89A-B01ED7CA00EC}" type="presParOf" srcId="{135A9E40-4877-4F9A-A6C0-8937642E8963}" destId="{E731B3D6-35C5-4876-B742-159070D181CA}" srcOrd="0" destOrd="0" presId="urn:microsoft.com/office/officeart/2005/8/layout/vList5"/>
    <dgm:cxn modelId="{B5421146-7D39-4A29-8BDD-3C7F2075AD2F}" type="presParOf" srcId="{135A9E40-4877-4F9A-A6C0-8937642E8963}" destId="{B02241D4-5325-46EF-A7AF-4CB84D7FE200}" srcOrd="1" destOrd="0" presId="urn:microsoft.com/office/officeart/2005/8/layout/vList5"/>
    <dgm:cxn modelId="{389EACF2-2434-4361-B674-3D811CBBD85C}" type="presParOf" srcId="{65EA55AA-66B0-47FD-9470-FA7BA6E7148C}" destId="{1931FCD1-7FBE-411A-8975-B5B6F92EC451}" srcOrd="1" destOrd="0" presId="urn:microsoft.com/office/officeart/2005/8/layout/vList5"/>
    <dgm:cxn modelId="{97BDF4EB-8AD8-4A56-99A3-750A38B8ECC0}" type="presParOf" srcId="{65EA55AA-66B0-47FD-9470-FA7BA6E7148C}" destId="{D89AD4F0-C52B-45BF-AE2D-116E3A078BA9}" srcOrd="2" destOrd="0" presId="urn:microsoft.com/office/officeart/2005/8/layout/vList5"/>
    <dgm:cxn modelId="{DFAE93A8-AF47-4DDC-9656-4350D22DAC2E}" type="presParOf" srcId="{D89AD4F0-C52B-45BF-AE2D-116E3A078BA9}" destId="{692A9194-FF02-41FA-A263-014FE58363EC}" srcOrd="0" destOrd="0" presId="urn:microsoft.com/office/officeart/2005/8/layout/vList5"/>
    <dgm:cxn modelId="{6BA46DBA-B1E8-4CC3-B25E-DC00529C32D0}" type="presParOf" srcId="{D89AD4F0-C52B-45BF-AE2D-116E3A078BA9}" destId="{05E49FE1-58F4-446C-BFF7-4355B9F46E91}" srcOrd="1" destOrd="0" presId="urn:microsoft.com/office/officeart/2005/8/layout/vList5"/>
    <dgm:cxn modelId="{311D8833-C2F0-42C2-AB01-DF0DD8FB84FA}" type="presParOf" srcId="{65EA55AA-66B0-47FD-9470-FA7BA6E7148C}" destId="{4720E656-ED39-4923-AA10-1EA9494E0944}" srcOrd="3" destOrd="0" presId="urn:microsoft.com/office/officeart/2005/8/layout/vList5"/>
    <dgm:cxn modelId="{B659D4F9-D76F-4ADD-B6D1-2470C08B8E71}" type="presParOf" srcId="{65EA55AA-66B0-47FD-9470-FA7BA6E7148C}" destId="{4F75429F-0A02-4F0D-A3D4-4C1864AC646E}" srcOrd="4" destOrd="0" presId="urn:microsoft.com/office/officeart/2005/8/layout/vList5"/>
    <dgm:cxn modelId="{95851E72-E595-4F5A-84B4-179CB60A6FB2}" type="presParOf" srcId="{4F75429F-0A02-4F0D-A3D4-4C1864AC646E}" destId="{83449AE9-D153-494F-BD4C-BE225EB28CE6}" srcOrd="0" destOrd="0" presId="urn:microsoft.com/office/officeart/2005/8/layout/vList5"/>
    <dgm:cxn modelId="{D893E8F0-F8A1-4FEB-92F1-6D8095AE82EB}" type="presParOf" srcId="{4F75429F-0A02-4F0D-A3D4-4C1864AC646E}" destId="{70946153-BFB2-4B42-9B75-2D56B705631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FE6703-09FD-4280-A136-4F268E3C1D1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849D7A6-E332-48D8-A701-C4826B5AF1D4}">
      <dgm:prSet phldrT="[Text]"/>
      <dgm:spPr/>
      <dgm:t>
        <a:bodyPr/>
        <a:lstStyle/>
        <a:p>
          <a:pPr algn="ctr" rtl="1"/>
          <a:r>
            <a:rPr lang="en-US" b="1" dirty="0"/>
            <a:t>Balance </a:t>
          </a:r>
          <a:endParaRPr lang="ar-SA" dirty="0"/>
        </a:p>
      </dgm:t>
    </dgm:pt>
    <dgm:pt modelId="{712EAB2C-097E-4DD5-A279-1F6A8129BF75}" type="parTrans" cxnId="{C934FEEA-DCA1-4BF1-B864-45C2E8D6F6BC}">
      <dgm:prSet/>
      <dgm:spPr/>
      <dgm:t>
        <a:bodyPr/>
        <a:lstStyle/>
        <a:p>
          <a:pPr algn="l" rtl="0"/>
          <a:endParaRPr lang="ar-SA"/>
        </a:p>
      </dgm:t>
    </dgm:pt>
    <dgm:pt modelId="{FFACB9C4-175E-409A-9E5F-CAF4555CCDDD}" type="sibTrans" cxnId="{C934FEEA-DCA1-4BF1-B864-45C2E8D6F6BC}">
      <dgm:prSet/>
      <dgm:spPr/>
      <dgm:t>
        <a:bodyPr/>
        <a:lstStyle/>
        <a:p>
          <a:pPr algn="l" rtl="0"/>
          <a:endParaRPr lang="ar-SA"/>
        </a:p>
      </dgm:t>
    </dgm:pt>
    <dgm:pt modelId="{068D4ACA-B1B5-418F-ABBE-095FC4C5FA2B}">
      <dgm:prSet phldrT="[Text]" custT="1"/>
      <dgm:spPr/>
      <dgm:t>
        <a:bodyPr/>
        <a:lstStyle/>
        <a:p>
          <a:pPr algn="l" rtl="0"/>
          <a:r>
            <a:rPr lang="en-US" sz="2000" dirty="0"/>
            <a:t>Do we have a set of KPIs that measure different aspects of the service? </a:t>
          </a:r>
          <a:endParaRPr lang="ar-SA" sz="2000" dirty="0"/>
        </a:p>
      </dgm:t>
    </dgm:pt>
    <dgm:pt modelId="{5A2EA36E-8B46-4492-8A4C-25EDD7C01D01}" type="parTrans" cxnId="{BF7F8BFA-7EDE-4237-BEC7-DD504D8E537B}">
      <dgm:prSet/>
      <dgm:spPr/>
      <dgm:t>
        <a:bodyPr/>
        <a:lstStyle/>
        <a:p>
          <a:pPr algn="l" rtl="0"/>
          <a:endParaRPr lang="ar-SA"/>
        </a:p>
      </dgm:t>
    </dgm:pt>
    <dgm:pt modelId="{DEFD42F7-A6C5-49BA-B27A-FD0B4CB53C44}" type="sibTrans" cxnId="{BF7F8BFA-7EDE-4237-BEC7-DD504D8E537B}">
      <dgm:prSet/>
      <dgm:spPr/>
      <dgm:t>
        <a:bodyPr/>
        <a:lstStyle/>
        <a:p>
          <a:pPr algn="l" rtl="0"/>
          <a:endParaRPr lang="ar-SA"/>
        </a:p>
      </dgm:t>
    </dgm:pt>
    <dgm:pt modelId="{26FE80AA-E886-4723-A1D5-6F767D7112E5}">
      <dgm:prSet phldrT="[Text]"/>
      <dgm:spPr/>
      <dgm:t>
        <a:bodyPr/>
        <a:lstStyle/>
        <a:p>
          <a:pPr algn="ctr" rtl="1"/>
          <a:r>
            <a:rPr lang="en-US" b="1" dirty="0"/>
            <a:t>Tested </a:t>
          </a:r>
          <a:endParaRPr lang="ar-SA" dirty="0"/>
        </a:p>
      </dgm:t>
    </dgm:pt>
    <dgm:pt modelId="{05CB0B9D-614F-4ABF-854E-E114EAE8356B}" type="parTrans" cxnId="{AB7044C0-B54B-4FE8-AE3F-B01DD3284F8B}">
      <dgm:prSet/>
      <dgm:spPr/>
      <dgm:t>
        <a:bodyPr/>
        <a:lstStyle/>
        <a:p>
          <a:pPr algn="l" rtl="0"/>
          <a:endParaRPr lang="ar-SA"/>
        </a:p>
      </dgm:t>
    </dgm:pt>
    <dgm:pt modelId="{65047F92-D20C-42F1-BA9C-6762DCBDC8FD}" type="sibTrans" cxnId="{AB7044C0-B54B-4FE8-AE3F-B01DD3284F8B}">
      <dgm:prSet/>
      <dgm:spPr/>
      <dgm:t>
        <a:bodyPr/>
        <a:lstStyle/>
        <a:p>
          <a:pPr algn="l" rtl="0"/>
          <a:endParaRPr lang="ar-SA"/>
        </a:p>
      </dgm:t>
    </dgm:pt>
    <dgm:pt modelId="{EF2F1217-E9BF-4369-9C5B-239F5B03A26A}">
      <dgm:prSet phldrT="[Text]" custT="1"/>
      <dgm:spPr/>
      <dgm:t>
        <a:bodyPr/>
        <a:lstStyle/>
        <a:p>
          <a:pPr algn="l" rtl="0"/>
          <a:r>
            <a:rPr lang="en-US" sz="2000" dirty="0"/>
            <a:t>Have national and international KPIs been considered? 	</a:t>
          </a:r>
          <a:endParaRPr lang="ar-SA" sz="2000" dirty="0"/>
        </a:p>
      </dgm:t>
    </dgm:pt>
    <dgm:pt modelId="{C16848B8-E8CC-4B21-B8AC-A116AE42125A}" type="parTrans" cxnId="{2631088A-FE17-4508-995A-DD9AD9D2972F}">
      <dgm:prSet/>
      <dgm:spPr/>
      <dgm:t>
        <a:bodyPr/>
        <a:lstStyle/>
        <a:p>
          <a:pPr algn="l" rtl="0"/>
          <a:endParaRPr lang="ar-SA"/>
        </a:p>
      </dgm:t>
    </dgm:pt>
    <dgm:pt modelId="{6EE2E4A6-F070-438A-9ECD-EF8DBF4A2D38}" type="sibTrans" cxnId="{2631088A-FE17-4508-995A-DD9AD9D2972F}">
      <dgm:prSet/>
      <dgm:spPr/>
      <dgm:t>
        <a:bodyPr/>
        <a:lstStyle/>
        <a:p>
          <a:pPr algn="l" rtl="0"/>
          <a:endParaRPr lang="ar-SA"/>
        </a:p>
      </dgm:t>
    </dgm:pt>
    <dgm:pt modelId="{992CFDE3-D7B3-49F4-B8BD-EDB04EAFD4E4}">
      <dgm:prSet custT="1"/>
      <dgm:spPr/>
      <dgm:t>
        <a:bodyPr/>
        <a:lstStyle/>
        <a:p>
          <a:pPr algn="ctr" rtl="1"/>
          <a:r>
            <a:rPr lang="en-US" sz="2600" b="1" dirty="0"/>
            <a:t>Timeliness </a:t>
          </a:r>
          <a:endParaRPr lang="ar-SA" sz="2600" dirty="0"/>
        </a:p>
      </dgm:t>
    </dgm:pt>
    <dgm:pt modelId="{8FE4E712-635D-4FA0-8DE1-F78BA4100015}" type="parTrans" cxnId="{B2DFA3BD-2097-401C-9EC4-752B990274A5}">
      <dgm:prSet/>
      <dgm:spPr/>
      <dgm:t>
        <a:bodyPr/>
        <a:lstStyle/>
        <a:p>
          <a:pPr rtl="1"/>
          <a:endParaRPr lang="ar-SA"/>
        </a:p>
      </dgm:t>
    </dgm:pt>
    <dgm:pt modelId="{7CFF07D9-E8B6-4A83-A510-ED96D13DF5F6}" type="sibTrans" cxnId="{B2DFA3BD-2097-401C-9EC4-752B990274A5}">
      <dgm:prSet/>
      <dgm:spPr/>
      <dgm:t>
        <a:bodyPr/>
        <a:lstStyle/>
        <a:p>
          <a:pPr rtl="1"/>
          <a:endParaRPr lang="ar-SA"/>
        </a:p>
      </dgm:t>
    </dgm:pt>
    <dgm:pt modelId="{EEA3AF87-ED15-4EC6-B376-1E4D2FCEC170}">
      <dgm:prSet custT="1"/>
      <dgm:spPr/>
      <dgm:t>
        <a:bodyPr/>
        <a:lstStyle/>
        <a:p>
          <a:pPr algn="l" rtl="0"/>
          <a:r>
            <a:rPr lang="en-US" sz="2000" dirty="0"/>
            <a:t>Is the information available within an acceptable period of time to inform decision-makers? </a:t>
          </a:r>
          <a:endParaRPr lang="ar-SA" sz="2000" dirty="0"/>
        </a:p>
      </dgm:t>
    </dgm:pt>
    <dgm:pt modelId="{D94CDE65-5015-4D2B-8626-4847DC61ED02}" type="parTrans" cxnId="{C93CFACA-86EF-44C7-9BEA-52A2DAB5E241}">
      <dgm:prSet/>
      <dgm:spPr/>
      <dgm:t>
        <a:bodyPr/>
        <a:lstStyle/>
        <a:p>
          <a:pPr rtl="1"/>
          <a:endParaRPr lang="ar-SA"/>
        </a:p>
      </dgm:t>
    </dgm:pt>
    <dgm:pt modelId="{A0BBFA3A-2489-411A-AE0C-ADE072D871B1}" type="sibTrans" cxnId="{C93CFACA-86EF-44C7-9BEA-52A2DAB5E241}">
      <dgm:prSet/>
      <dgm:spPr/>
      <dgm:t>
        <a:bodyPr/>
        <a:lstStyle/>
        <a:p>
          <a:pPr rtl="1"/>
          <a:endParaRPr lang="ar-SA"/>
        </a:p>
      </dgm:t>
    </dgm:pt>
    <dgm:pt modelId="{65EA55AA-66B0-47FD-9470-FA7BA6E7148C}" type="pres">
      <dgm:prSet presAssocID="{BDFE6703-09FD-4280-A136-4F268E3C1D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35A9E40-4877-4F9A-A6C0-8937642E8963}" type="pres">
      <dgm:prSet presAssocID="{4849D7A6-E332-48D8-A701-C4826B5AF1D4}" presName="linNode" presStyleCnt="0"/>
      <dgm:spPr/>
    </dgm:pt>
    <dgm:pt modelId="{E731B3D6-35C5-4876-B742-159070D181CA}" type="pres">
      <dgm:prSet presAssocID="{4849D7A6-E332-48D8-A701-C4826B5AF1D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02241D4-5325-46EF-A7AF-4CB84D7FE200}" type="pres">
      <dgm:prSet presAssocID="{4849D7A6-E332-48D8-A701-C4826B5AF1D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931FCD1-7FBE-411A-8975-B5B6F92EC451}" type="pres">
      <dgm:prSet presAssocID="{FFACB9C4-175E-409A-9E5F-CAF4555CCDDD}" presName="sp" presStyleCnt="0"/>
      <dgm:spPr/>
    </dgm:pt>
    <dgm:pt modelId="{D89AD4F0-C52B-45BF-AE2D-116E3A078BA9}" type="pres">
      <dgm:prSet presAssocID="{26FE80AA-E886-4723-A1D5-6F767D7112E5}" presName="linNode" presStyleCnt="0"/>
      <dgm:spPr/>
    </dgm:pt>
    <dgm:pt modelId="{692A9194-FF02-41FA-A263-014FE58363EC}" type="pres">
      <dgm:prSet presAssocID="{26FE80AA-E886-4723-A1D5-6F767D7112E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5E49FE1-58F4-446C-BFF7-4355B9F46E91}" type="pres">
      <dgm:prSet presAssocID="{26FE80AA-E886-4723-A1D5-6F767D7112E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720E656-ED39-4923-AA10-1EA9494E0944}" type="pres">
      <dgm:prSet presAssocID="{65047F92-D20C-42F1-BA9C-6762DCBDC8FD}" presName="sp" presStyleCnt="0"/>
      <dgm:spPr/>
    </dgm:pt>
    <dgm:pt modelId="{0A88ADC3-5575-4AC4-8855-F35FC088484B}" type="pres">
      <dgm:prSet presAssocID="{992CFDE3-D7B3-49F4-B8BD-EDB04EAFD4E4}" presName="linNode" presStyleCnt="0"/>
      <dgm:spPr/>
    </dgm:pt>
    <dgm:pt modelId="{0960ABCE-5AE7-4CDB-8AA6-6A44C665E7F0}" type="pres">
      <dgm:prSet presAssocID="{992CFDE3-D7B3-49F4-B8BD-EDB04EAFD4E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D1A247D-F8EE-45FB-80A6-8B27644B6D98}" type="pres">
      <dgm:prSet presAssocID="{992CFDE3-D7B3-49F4-B8BD-EDB04EAFD4E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934FEEA-DCA1-4BF1-B864-45C2E8D6F6BC}" srcId="{BDFE6703-09FD-4280-A136-4F268E3C1D12}" destId="{4849D7A6-E332-48D8-A701-C4826B5AF1D4}" srcOrd="0" destOrd="0" parTransId="{712EAB2C-097E-4DD5-A279-1F6A8129BF75}" sibTransId="{FFACB9C4-175E-409A-9E5F-CAF4555CCDDD}"/>
    <dgm:cxn modelId="{FF8888B5-0C7B-44FC-905E-4E926402450F}" type="presOf" srcId="{068D4ACA-B1B5-418F-ABBE-095FC4C5FA2B}" destId="{B02241D4-5325-46EF-A7AF-4CB84D7FE200}" srcOrd="0" destOrd="0" presId="urn:microsoft.com/office/officeart/2005/8/layout/vList5"/>
    <dgm:cxn modelId="{43C94330-AFB5-4A3F-9E66-AEBDE9DDBC55}" type="presOf" srcId="{BDFE6703-09FD-4280-A136-4F268E3C1D12}" destId="{65EA55AA-66B0-47FD-9470-FA7BA6E7148C}" srcOrd="0" destOrd="0" presId="urn:microsoft.com/office/officeart/2005/8/layout/vList5"/>
    <dgm:cxn modelId="{C93CFACA-86EF-44C7-9BEA-52A2DAB5E241}" srcId="{992CFDE3-D7B3-49F4-B8BD-EDB04EAFD4E4}" destId="{EEA3AF87-ED15-4EC6-B376-1E4D2FCEC170}" srcOrd="0" destOrd="0" parTransId="{D94CDE65-5015-4D2B-8626-4847DC61ED02}" sibTransId="{A0BBFA3A-2489-411A-AE0C-ADE072D871B1}"/>
    <dgm:cxn modelId="{8B37C9BE-3097-40DD-923C-4FE2F9DED77B}" type="presOf" srcId="{EF2F1217-E9BF-4369-9C5B-239F5B03A26A}" destId="{05E49FE1-58F4-446C-BFF7-4355B9F46E91}" srcOrd="0" destOrd="0" presId="urn:microsoft.com/office/officeart/2005/8/layout/vList5"/>
    <dgm:cxn modelId="{2631088A-FE17-4508-995A-DD9AD9D2972F}" srcId="{26FE80AA-E886-4723-A1D5-6F767D7112E5}" destId="{EF2F1217-E9BF-4369-9C5B-239F5B03A26A}" srcOrd="0" destOrd="0" parTransId="{C16848B8-E8CC-4B21-B8AC-A116AE42125A}" sibTransId="{6EE2E4A6-F070-438A-9ECD-EF8DBF4A2D38}"/>
    <dgm:cxn modelId="{73887ED7-61FF-461C-9295-8316C7B0A26F}" type="presOf" srcId="{26FE80AA-E886-4723-A1D5-6F767D7112E5}" destId="{692A9194-FF02-41FA-A263-014FE58363EC}" srcOrd="0" destOrd="0" presId="urn:microsoft.com/office/officeart/2005/8/layout/vList5"/>
    <dgm:cxn modelId="{B2DFA3BD-2097-401C-9EC4-752B990274A5}" srcId="{BDFE6703-09FD-4280-A136-4F268E3C1D12}" destId="{992CFDE3-D7B3-49F4-B8BD-EDB04EAFD4E4}" srcOrd="2" destOrd="0" parTransId="{8FE4E712-635D-4FA0-8DE1-F78BA4100015}" sibTransId="{7CFF07D9-E8B6-4A83-A510-ED96D13DF5F6}"/>
    <dgm:cxn modelId="{F9331806-BBAE-4277-8CF5-D718833F501E}" type="presOf" srcId="{992CFDE3-D7B3-49F4-B8BD-EDB04EAFD4E4}" destId="{0960ABCE-5AE7-4CDB-8AA6-6A44C665E7F0}" srcOrd="0" destOrd="0" presId="urn:microsoft.com/office/officeart/2005/8/layout/vList5"/>
    <dgm:cxn modelId="{79483B07-F5CC-491A-85B1-BC2046B3BD96}" type="presOf" srcId="{4849D7A6-E332-48D8-A701-C4826B5AF1D4}" destId="{E731B3D6-35C5-4876-B742-159070D181CA}" srcOrd="0" destOrd="0" presId="urn:microsoft.com/office/officeart/2005/8/layout/vList5"/>
    <dgm:cxn modelId="{BF7F8BFA-7EDE-4237-BEC7-DD504D8E537B}" srcId="{4849D7A6-E332-48D8-A701-C4826B5AF1D4}" destId="{068D4ACA-B1B5-418F-ABBE-095FC4C5FA2B}" srcOrd="0" destOrd="0" parTransId="{5A2EA36E-8B46-4492-8A4C-25EDD7C01D01}" sibTransId="{DEFD42F7-A6C5-49BA-B27A-FD0B4CB53C44}"/>
    <dgm:cxn modelId="{9061C7F6-FC58-4F06-9D44-2E4DA780C168}" type="presOf" srcId="{EEA3AF87-ED15-4EC6-B376-1E4D2FCEC170}" destId="{FD1A247D-F8EE-45FB-80A6-8B27644B6D98}" srcOrd="0" destOrd="0" presId="urn:microsoft.com/office/officeart/2005/8/layout/vList5"/>
    <dgm:cxn modelId="{AB7044C0-B54B-4FE8-AE3F-B01DD3284F8B}" srcId="{BDFE6703-09FD-4280-A136-4F268E3C1D12}" destId="{26FE80AA-E886-4723-A1D5-6F767D7112E5}" srcOrd="1" destOrd="0" parTransId="{05CB0B9D-614F-4ABF-854E-E114EAE8356B}" sibTransId="{65047F92-D20C-42F1-BA9C-6762DCBDC8FD}"/>
    <dgm:cxn modelId="{9B21FA97-3622-40DB-9EE7-362A02899998}" type="presParOf" srcId="{65EA55AA-66B0-47FD-9470-FA7BA6E7148C}" destId="{135A9E40-4877-4F9A-A6C0-8937642E8963}" srcOrd="0" destOrd="0" presId="urn:microsoft.com/office/officeart/2005/8/layout/vList5"/>
    <dgm:cxn modelId="{2F2027E2-CBC3-4943-B3B6-D5051D1483C7}" type="presParOf" srcId="{135A9E40-4877-4F9A-A6C0-8937642E8963}" destId="{E731B3D6-35C5-4876-B742-159070D181CA}" srcOrd="0" destOrd="0" presId="urn:microsoft.com/office/officeart/2005/8/layout/vList5"/>
    <dgm:cxn modelId="{C14A490C-AB7B-4FCA-A3C3-F95D5C9BF1F1}" type="presParOf" srcId="{135A9E40-4877-4F9A-A6C0-8937642E8963}" destId="{B02241D4-5325-46EF-A7AF-4CB84D7FE200}" srcOrd="1" destOrd="0" presId="urn:microsoft.com/office/officeart/2005/8/layout/vList5"/>
    <dgm:cxn modelId="{AF20C655-F0CF-4E49-8753-16801D2576E7}" type="presParOf" srcId="{65EA55AA-66B0-47FD-9470-FA7BA6E7148C}" destId="{1931FCD1-7FBE-411A-8975-B5B6F92EC451}" srcOrd="1" destOrd="0" presId="urn:microsoft.com/office/officeart/2005/8/layout/vList5"/>
    <dgm:cxn modelId="{EE0D9A51-2A7C-4A3A-B904-7E511798AA61}" type="presParOf" srcId="{65EA55AA-66B0-47FD-9470-FA7BA6E7148C}" destId="{D89AD4F0-C52B-45BF-AE2D-116E3A078BA9}" srcOrd="2" destOrd="0" presId="urn:microsoft.com/office/officeart/2005/8/layout/vList5"/>
    <dgm:cxn modelId="{F7039074-2D9B-4CAA-9B1F-C270823F61F9}" type="presParOf" srcId="{D89AD4F0-C52B-45BF-AE2D-116E3A078BA9}" destId="{692A9194-FF02-41FA-A263-014FE58363EC}" srcOrd="0" destOrd="0" presId="urn:microsoft.com/office/officeart/2005/8/layout/vList5"/>
    <dgm:cxn modelId="{6FC07278-00EC-41EA-8F65-CC9116C7A9B0}" type="presParOf" srcId="{D89AD4F0-C52B-45BF-AE2D-116E3A078BA9}" destId="{05E49FE1-58F4-446C-BFF7-4355B9F46E91}" srcOrd="1" destOrd="0" presId="urn:microsoft.com/office/officeart/2005/8/layout/vList5"/>
    <dgm:cxn modelId="{AE6AB90C-27B8-4489-B8CD-CD6492E4CD72}" type="presParOf" srcId="{65EA55AA-66B0-47FD-9470-FA7BA6E7148C}" destId="{4720E656-ED39-4923-AA10-1EA9494E0944}" srcOrd="3" destOrd="0" presId="urn:microsoft.com/office/officeart/2005/8/layout/vList5"/>
    <dgm:cxn modelId="{14BA026F-A8F1-4EAA-94FE-A60407284192}" type="presParOf" srcId="{65EA55AA-66B0-47FD-9470-FA7BA6E7148C}" destId="{0A88ADC3-5575-4AC4-8855-F35FC088484B}" srcOrd="4" destOrd="0" presId="urn:microsoft.com/office/officeart/2005/8/layout/vList5"/>
    <dgm:cxn modelId="{1468228F-BDDC-4BED-B8D7-01DA4C99326D}" type="presParOf" srcId="{0A88ADC3-5575-4AC4-8855-F35FC088484B}" destId="{0960ABCE-5AE7-4CDB-8AA6-6A44C665E7F0}" srcOrd="0" destOrd="0" presId="urn:microsoft.com/office/officeart/2005/8/layout/vList5"/>
    <dgm:cxn modelId="{410B0043-F791-4112-99B0-2972C4E4BFBE}" type="presParOf" srcId="{0A88ADC3-5575-4AC4-8855-F35FC088484B}" destId="{FD1A247D-F8EE-45FB-80A6-8B27644B6D9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BE281-5640-4CF9-AB8A-679576FC0E07}">
      <dsp:nvSpPr>
        <dsp:cNvPr id="0" name=""/>
        <dsp:cNvSpPr/>
      </dsp:nvSpPr>
      <dsp:spPr>
        <a:xfrm>
          <a:off x="0" y="457337"/>
          <a:ext cx="2422557" cy="14535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/>
            <a:t>S</a:t>
          </a:r>
          <a:r>
            <a:rPr lang="en-US" sz="3200" kern="1200"/>
            <a:t>pecific</a:t>
          </a:r>
          <a:endParaRPr lang="ar-SA" sz="3200" kern="1200" dirty="0"/>
        </a:p>
      </dsp:txBody>
      <dsp:txXfrm>
        <a:off x="0" y="457337"/>
        <a:ext cx="2422557" cy="1453534"/>
      </dsp:txXfrm>
    </dsp:sp>
    <dsp:sp modelId="{2C1CC7E0-E9B0-4800-BFA1-88819EA29075}">
      <dsp:nvSpPr>
        <dsp:cNvPr id="0" name=""/>
        <dsp:cNvSpPr/>
      </dsp:nvSpPr>
      <dsp:spPr>
        <a:xfrm>
          <a:off x="2664813" y="457337"/>
          <a:ext cx="2422557" cy="1453534"/>
        </a:xfrm>
        <a:prstGeom prst="rect">
          <a:avLst/>
        </a:prstGeom>
        <a:solidFill>
          <a:schemeClr val="accent4">
            <a:hueOff val="4910119"/>
            <a:satOff val="-461"/>
            <a:lumOff val="58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/>
            <a:t>M</a:t>
          </a:r>
          <a:r>
            <a:rPr lang="en-US" sz="3200" kern="1200"/>
            <a:t>easurable</a:t>
          </a:r>
          <a:endParaRPr lang="ar-SA" sz="3200" kern="1200" dirty="0"/>
        </a:p>
      </dsp:txBody>
      <dsp:txXfrm>
        <a:off x="2664813" y="457337"/>
        <a:ext cx="2422557" cy="1453534"/>
      </dsp:txXfrm>
    </dsp:sp>
    <dsp:sp modelId="{48523BE8-2795-44E8-A514-6D76718AA4C1}">
      <dsp:nvSpPr>
        <dsp:cNvPr id="0" name=""/>
        <dsp:cNvSpPr/>
      </dsp:nvSpPr>
      <dsp:spPr>
        <a:xfrm>
          <a:off x="5329626" y="457337"/>
          <a:ext cx="2422557" cy="1453534"/>
        </a:xfrm>
        <a:prstGeom prst="rect">
          <a:avLst/>
        </a:prstGeom>
        <a:solidFill>
          <a:schemeClr val="accent4">
            <a:hueOff val="9820237"/>
            <a:satOff val="-922"/>
            <a:lumOff val="117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/>
            <a:t>A</a:t>
          </a:r>
          <a:r>
            <a:rPr lang="en-US" sz="3200" kern="1200" dirty="0"/>
            <a:t>chievable</a:t>
          </a:r>
          <a:endParaRPr lang="ar-SA" sz="3200" kern="1200" dirty="0"/>
        </a:p>
      </dsp:txBody>
      <dsp:txXfrm>
        <a:off x="5329626" y="457337"/>
        <a:ext cx="2422557" cy="1453534"/>
      </dsp:txXfrm>
    </dsp:sp>
    <dsp:sp modelId="{F755691F-9002-4BC1-9406-ADAD2500067D}">
      <dsp:nvSpPr>
        <dsp:cNvPr id="0" name=""/>
        <dsp:cNvSpPr/>
      </dsp:nvSpPr>
      <dsp:spPr>
        <a:xfrm>
          <a:off x="1332406" y="2153127"/>
          <a:ext cx="2422557" cy="1453534"/>
        </a:xfrm>
        <a:prstGeom prst="rect">
          <a:avLst/>
        </a:prstGeom>
        <a:solidFill>
          <a:schemeClr val="accent4">
            <a:hueOff val="14730356"/>
            <a:satOff val="-1384"/>
            <a:lumOff val="176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/>
            <a:t>R</a:t>
          </a:r>
          <a:r>
            <a:rPr lang="en-US" sz="3200" kern="1200" dirty="0"/>
            <a:t>elevant:</a:t>
          </a:r>
          <a:endParaRPr lang="ar-SA" sz="3200" kern="1200" dirty="0"/>
        </a:p>
      </dsp:txBody>
      <dsp:txXfrm>
        <a:off x="1332406" y="2153127"/>
        <a:ext cx="2422557" cy="1453534"/>
      </dsp:txXfrm>
    </dsp:sp>
    <dsp:sp modelId="{499A6FDB-1B09-47BC-9B46-3C4966CC8120}">
      <dsp:nvSpPr>
        <dsp:cNvPr id="0" name=""/>
        <dsp:cNvSpPr/>
      </dsp:nvSpPr>
      <dsp:spPr>
        <a:xfrm>
          <a:off x="3997219" y="2153127"/>
          <a:ext cx="2422557" cy="1453534"/>
        </a:xfrm>
        <a:prstGeom prst="rect">
          <a:avLst/>
        </a:prstGeom>
        <a:solidFill>
          <a:schemeClr val="accent4">
            <a:hueOff val="19640475"/>
            <a:satOff val="-1845"/>
            <a:lumOff val="235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/>
            <a:t>T</a:t>
          </a:r>
          <a:r>
            <a:rPr lang="en-US" sz="3200" kern="1200"/>
            <a:t>ime-bound</a:t>
          </a:r>
          <a:endParaRPr lang="ar-SA" sz="3200" kern="1200" dirty="0"/>
        </a:p>
      </dsp:txBody>
      <dsp:txXfrm>
        <a:off x="3997219" y="2153127"/>
        <a:ext cx="2422557" cy="1453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241D4-5325-46EF-A7AF-4CB84D7FE200}">
      <dsp:nvSpPr>
        <dsp:cNvPr id="0" name=""/>
        <dsp:cNvSpPr/>
      </dsp:nvSpPr>
      <dsp:spPr>
        <a:xfrm rot="5400000">
          <a:off x="4917962" y="-2062592"/>
          <a:ext cx="641701" cy="49306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Does the KPI measure what it is supposed to measure? </a:t>
          </a:r>
          <a:endParaRPr lang="ar-SA" sz="2400" kern="1200" dirty="0"/>
        </a:p>
      </dsp:txBody>
      <dsp:txXfrm rot="-5400000">
        <a:off x="2773490" y="113205"/>
        <a:ext cx="4899322" cy="579051"/>
      </dsp:txXfrm>
    </dsp:sp>
    <dsp:sp modelId="{E731B3D6-35C5-4876-B742-159070D181CA}">
      <dsp:nvSpPr>
        <dsp:cNvPr id="0" name=""/>
        <dsp:cNvSpPr/>
      </dsp:nvSpPr>
      <dsp:spPr>
        <a:xfrm>
          <a:off x="0" y="1667"/>
          <a:ext cx="2773489" cy="802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Validity </a:t>
          </a:r>
          <a:endParaRPr lang="ar-SA" sz="2200" kern="1200" dirty="0"/>
        </a:p>
      </dsp:txBody>
      <dsp:txXfrm>
        <a:off x="39157" y="40824"/>
        <a:ext cx="2695175" cy="723813"/>
      </dsp:txXfrm>
    </dsp:sp>
    <dsp:sp modelId="{05E49FE1-58F4-446C-BFF7-4355B9F46E91}">
      <dsp:nvSpPr>
        <dsp:cNvPr id="0" name=""/>
        <dsp:cNvSpPr/>
      </dsp:nvSpPr>
      <dsp:spPr>
        <a:xfrm rot="5400000">
          <a:off x="4917962" y="-1220359"/>
          <a:ext cx="641701" cy="49306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Does the KPI provide a consistent measure? </a:t>
          </a:r>
          <a:endParaRPr lang="ar-SA" sz="2400" kern="1200" dirty="0"/>
        </a:p>
      </dsp:txBody>
      <dsp:txXfrm rot="-5400000">
        <a:off x="2773490" y="955438"/>
        <a:ext cx="4899322" cy="579051"/>
      </dsp:txXfrm>
    </dsp:sp>
    <dsp:sp modelId="{692A9194-FF02-41FA-A263-014FE58363EC}">
      <dsp:nvSpPr>
        <dsp:cNvPr id="0" name=""/>
        <dsp:cNvSpPr/>
      </dsp:nvSpPr>
      <dsp:spPr>
        <a:xfrm>
          <a:off x="0" y="843901"/>
          <a:ext cx="2773489" cy="802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Reliability </a:t>
          </a:r>
          <a:endParaRPr lang="ar-SA" sz="2200" kern="1200" dirty="0"/>
        </a:p>
      </dsp:txBody>
      <dsp:txXfrm>
        <a:off x="39157" y="883058"/>
        <a:ext cx="2695175" cy="723813"/>
      </dsp:txXfrm>
    </dsp:sp>
    <dsp:sp modelId="{804B5E45-3D62-467F-85B3-578CDF09DA4F}">
      <dsp:nvSpPr>
        <dsp:cNvPr id="0" name=""/>
        <dsp:cNvSpPr/>
      </dsp:nvSpPr>
      <dsp:spPr>
        <a:xfrm rot="5400000">
          <a:off x="4917962" y="-378125"/>
          <a:ext cx="641701" cy="49306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Is the KPI supported by scientific evidence or the consensus of experts? </a:t>
          </a:r>
          <a:endParaRPr lang="ar-SA" sz="1700" kern="1200" dirty="0"/>
        </a:p>
      </dsp:txBody>
      <dsp:txXfrm rot="-5400000">
        <a:off x="2773490" y="1797672"/>
        <a:ext cx="4899322" cy="579051"/>
      </dsp:txXfrm>
    </dsp:sp>
    <dsp:sp modelId="{CF019006-57CC-497B-8BCA-3802E9A71C10}">
      <dsp:nvSpPr>
        <dsp:cNvPr id="0" name=""/>
        <dsp:cNvSpPr/>
      </dsp:nvSpPr>
      <dsp:spPr>
        <a:xfrm>
          <a:off x="0" y="1686134"/>
          <a:ext cx="2773489" cy="802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Explicit evidence base </a:t>
          </a:r>
          <a:endParaRPr lang="ar-SA" sz="2200" kern="1200" dirty="0"/>
        </a:p>
      </dsp:txBody>
      <dsp:txXfrm>
        <a:off x="39157" y="1725291"/>
        <a:ext cx="2695175" cy="723813"/>
      </dsp:txXfrm>
    </dsp:sp>
    <dsp:sp modelId="{A5680739-677F-4395-B5BF-EBF4131344E0}">
      <dsp:nvSpPr>
        <dsp:cNvPr id="0" name=""/>
        <dsp:cNvSpPr/>
      </dsp:nvSpPr>
      <dsp:spPr>
        <a:xfrm rot="5400000">
          <a:off x="4917962" y="464107"/>
          <a:ext cx="641701" cy="49306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Are the KPIs acceptable? </a:t>
          </a:r>
          <a:endParaRPr lang="ar-SA" sz="2400" b="1" kern="1200" dirty="0"/>
        </a:p>
      </dsp:txBody>
      <dsp:txXfrm rot="-5400000">
        <a:off x="2773490" y="2639905"/>
        <a:ext cx="4899322" cy="579051"/>
      </dsp:txXfrm>
    </dsp:sp>
    <dsp:sp modelId="{DA69F1D7-4873-40C8-876D-91FD48E0E0ED}">
      <dsp:nvSpPr>
        <dsp:cNvPr id="0" name=""/>
        <dsp:cNvSpPr/>
      </dsp:nvSpPr>
      <dsp:spPr>
        <a:xfrm>
          <a:off x="0" y="2528368"/>
          <a:ext cx="2773489" cy="802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Acceptability</a:t>
          </a:r>
          <a:endParaRPr lang="ar-SA" sz="2200" b="1" kern="1200" dirty="0"/>
        </a:p>
      </dsp:txBody>
      <dsp:txXfrm>
        <a:off x="39157" y="2567525"/>
        <a:ext cx="2695175" cy="7238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241D4-5325-46EF-A7AF-4CB84D7FE200}">
      <dsp:nvSpPr>
        <dsp:cNvPr id="0" name=""/>
        <dsp:cNvSpPr/>
      </dsp:nvSpPr>
      <dsp:spPr>
        <a:xfrm rot="5400000">
          <a:off x="4809276" y="-1926776"/>
          <a:ext cx="859073" cy="49306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Is it possible to collect the required data and is it worth the resources? </a:t>
          </a:r>
          <a:endParaRPr lang="ar-SA" sz="2000" kern="1200" dirty="0"/>
        </a:p>
      </dsp:txBody>
      <dsp:txXfrm rot="-5400000">
        <a:off x="2773489" y="150947"/>
        <a:ext cx="4888711" cy="775201"/>
      </dsp:txXfrm>
    </dsp:sp>
    <dsp:sp modelId="{E731B3D6-35C5-4876-B742-159070D181CA}">
      <dsp:nvSpPr>
        <dsp:cNvPr id="0" name=""/>
        <dsp:cNvSpPr/>
      </dsp:nvSpPr>
      <dsp:spPr>
        <a:xfrm>
          <a:off x="0" y="1627"/>
          <a:ext cx="2773489" cy="1073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/>
            <a:t>Feasibility</a:t>
          </a:r>
          <a:endParaRPr lang="ar-SA" sz="3600" kern="1200" dirty="0"/>
        </a:p>
      </dsp:txBody>
      <dsp:txXfrm>
        <a:off x="52421" y="54048"/>
        <a:ext cx="2668647" cy="968999"/>
      </dsp:txXfrm>
    </dsp:sp>
    <dsp:sp modelId="{05E49FE1-58F4-446C-BFF7-4355B9F46E91}">
      <dsp:nvSpPr>
        <dsp:cNvPr id="0" name=""/>
        <dsp:cNvSpPr/>
      </dsp:nvSpPr>
      <dsp:spPr>
        <a:xfrm rot="5400000">
          <a:off x="4809276" y="-799242"/>
          <a:ext cx="859073" cy="49306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Are small changes reflected in the results? </a:t>
          </a:r>
          <a:endParaRPr lang="ar-SA" sz="2400" kern="1200" dirty="0"/>
        </a:p>
      </dsp:txBody>
      <dsp:txXfrm rot="-5400000">
        <a:off x="2773489" y="1278481"/>
        <a:ext cx="4888711" cy="775201"/>
      </dsp:txXfrm>
    </dsp:sp>
    <dsp:sp modelId="{692A9194-FF02-41FA-A263-014FE58363EC}">
      <dsp:nvSpPr>
        <dsp:cNvPr id="0" name=""/>
        <dsp:cNvSpPr/>
      </dsp:nvSpPr>
      <dsp:spPr>
        <a:xfrm>
          <a:off x="0" y="1129160"/>
          <a:ext cx="2773489" cy="1073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/>
            <a:t>Sensitivity </a:t>
          </a:r>
          <a:endParaRPr lang="ar-SA" sz="3600" kern="1200" dirty="0"/>
        </a:p>
      </dsp:txBody>
      <dsp:txXfrm>
        <a:off x="52421" y="1181581"/>
        <a:ext cx="2668647" cy="968999"/>
      </dsp:txXfrm>
    </dsp:sp>
    <dsp:sp modelId="{70946153-BFB2-4B42-9B75-2D56B705631C}">
      <dsp:nvSpPr>
        <dsp:cNvPr id="0" name=""/>
        <dsp:cNvSpPr/>
      </dsp:nvSpPr>
      <dsp:spPr>
        <a:xfrm rot="5400000">
          <a:off x="4809276" y="328291"/>
          <a:ext cx="859073" cy="49306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What useful decisions can be made from the KPI?</a:t>
          </a:r>
          <a:endParaRPr lang="ar-SA" sz="2400" kern="1200" dirty="0"/>
        </a:p>
      </dsp:txBody>
      <dsp:txXfrm rot="-5400000">
        <a:off x="2773489" y="2406014"/>
        <a:ext cx="4888711" cy="775201"/>
      </dsp:txXfrm>
    </dsp:sp>
    <dsp:sp modelId="{83449AE9-D153-494F-BD4C-BE225EB28CE6}">
      <dsp:nvSpPr>
        <dsp:cNvPr id="0" name=""/>
        <dsp:cNvSpPr/>
      </dsp:nvSpPr>
      <dsp:spPr>
        <a:xfrm>
          <a:off x="0" y="2256694"/>
          <a:ext cx="2773489" cy="1073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/>
            <a:t>Relevance </a:t>
          </a:r>
          <a:endParaRPr lang="ar-SA" sz="3600" kern="1200" dirty="0"/>
        </a:p>
      </dsp:txBody>
      <dsp:txXfrm>
        <a:off x="52421" y="2309115"/>
        <a:ext cx="2668647" cy="9689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241D4-5325-46EF-A7AF-4CB84D7FE200}">
      <dsp:nvSpPr>
        <dsp:cNvPr id="0" name=""/>
        <dsp:cNvSpPr/>
      </dsp:nvSpPr>
      <dsp:spPr>
        <a:xfrm rot="5400000">
          <a:off x="4809276" y="-1926776"/>
          <a:ext cx="859073" cy="49306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Do we have a set of KPIs that measure different aspects of the service? </a:t>
          </a:r>
          <a:endParaRPr lang="ar-SA" sz="2000" kern="1200" dirty="0"/>
        </a:p>
      </dsp:txBody>
      <dsp:txXfrm rot="-5400000">
        <a:off x="2773489" y="150947"/>
        <a:ext cx="4888711" cy="775201"/>
      </dsp:txXfrm>
    </dsp:sp>
    <dsp:sp modelId="{E731B3D6-35C5-4876-B742-159070D181CA}">
      <dsp:nvSpPr>
        <dsp:cNvPr id="0" name=""/>
        <dsp:cNvSpPr/>
      </dsp:nvSpPr>
      <dsp:spPr>
        <a:xfrm>
          <a:off x="0" y="1627"/>
          <a:ext cx="2773489" cy="1073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b="1" kern="1200" dirty="0"/>
            <a:t>Balance </a:t>
          </a:r>
          <a:endParaRPr lang="ar-SA" sz="4600" kern="1200" dirty="0"/>
        </a:p>
      </dsp:txBody>
      <dsp:txXfrm>
        <a:off x="52421" y="54048"/>
        <a:ext cx="2668647" cy="968999"/>
      </dsp:txXfrm>
    </dsp:sp>
    <dsp:sp modelId="{05E49FE1-58F4-446C-BFF7-4355B9F46E91}">
      <dsp:nvSpPr>
        <dsp:cNvPr id="0" name=""/>
        <dsp:cNvSpPr/>
      </dsp:nvSpPr>
      <dsp:spPr>
        <a:xfrm rot="5400000">
          <a:off x="4809276" y="-799242"/>
          <a:ext cx="859073" cy="49306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Have national and international KPIs been considered? 	</a:t>
          </a:r>
          <a:endParaRPr lang="ar-SA" sz="2000" kern="1200" dirty="0"/>
        </a:p>
      </dsp:txBody>
      <dsp:txXfrm rot="-5400000">
        <a:off x="2773489" y="1278481"/>
        <a:ext cx="4888711" cy="775201"/>
      </dsp:txXfrm>
    </dsp:sp>
    <dsp:sp modelId="{692A9194-FF02-41FA-A263-014FE58363EC}">
      <dsp:nvSpPr>
        <dsp:cNvPr id="0" name=""/>
        <dsp:cNvSpPr/>
      </dsp:nvSpPr>
      <dsp:spPr>
        <a:xfrm>
          <a:off x="0" y="1129160"/>
          <a:ext cx="2773489" cy="1073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b="1" kern="1200" dirty="0"/>
            <a:t>Tested </a:t>
          </a:r>
          <a:endParaRPr lang="ar-SA" sz="4600" kern="1200" dirty="0"/>
        </a:p>
      </dsp:txBody>
      <dsp:txXfrm>
        <a:off x="52421" y="1181581"/>
        <a:ext cx="2668647" cy="968999"/>
      </dsp:txXfrm>
    </dsp:sp>
    <dsp:sp modelId="{FD1A247D-F8EE-45FB-80A6-8B27644B6D98}">
      <dsp:nvSpPr>
        <dsp:cNvPr id="0" name=""/>
        <dsp:cNvSpPr/>
      </dsp:nvSpPr>
      <dsp:spPr>
        <a:xfrm rot="5400000">
          <a:off x="4809276" y="328291"/>
          <a:ext cx="859073" cy="49306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Is the information available within an acceptable period of time to inform decision-makers? </a:t>
          </a:r>
          <a:endParaRPr lang="ar-SA" sz="2000" kern="1200" dirty="0"/>
        </a:p>
      </dsp:txBody>
      <dsp:txXfrm rot="-5400000">
        <a:off x="2773489" y="2406014"/>
        <a:ext cx="4888711" cy="775201"/>
      </dsp:txXfrm>
    </dsp:sp>
    <dsp:sp modelId="{0960ABCE-5AE7-4CDB-8AA6-6A44C665E7F0}">
      <dsp:nvSpPr>
        <dsp:cNvPr id="0" name=""/>
        <dsp:cNvSpPr/>
      </dsp:nvSpPr>
      <dsp:spPr>
        <a:xfrm>
          <a:off x="0" y="2256694"/>
          <a:ext cx="2773489" cy="1073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Timeliness </a:t>
          </a:r>
          <a:endParaRPr lang="ar-SA" sz="2600" kern="1200" dirty="0"/>
        </a:p>
      </dsp:txBody>
      <dsp:txXfrm>
        <a:off x="52421" y="2309115"/>
        <a:ext cx="2668647" cy="968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3CBEAE6-7F66-444B-AF56-FD20D515F579}" type="datetimeFigureOut">
              <a:rPr lang="ar-SA" smtClean="0"/>
              <a:t>05/07/42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3B038BE-E574-46AF-BF9F-879EBC7589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5347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30F4425A-054D-44AA-8DE8-88263EA76539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55935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B433-BDAC-43C0-9D6D-8585E6094951}" type="datetime1">
              <a:rPr lang="ar-SA" smtClean="0"/>
              <a:t>05/07/42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881443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B433-BDAC-43C0-9D6D-8585E6094951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290938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B433-BDAC-43C0-9D6D-8585E6094951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550189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B433-BDAC-43C0-9D6D-8585E6094951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086507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B433-BDAC-43C0-9D6D-8585E6094951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1325579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B433-BDAC-43C0-9D6D-8585E6094951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1213009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A837-D485-4096-BA1D-FF3A381DD4B1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7196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ABBF-D550-4D63-A8AA-1085A1E2178D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943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DD3ECD29-F3CB-4532-9C9B-37037436D250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08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9D41-B2B8-422E-A1ED-4DCFE596E06C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181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9002-0A9F-497E-BFEE-74317965B141}" type="datetime1">
              <a:rPr lang="ar-SA" smtClean="0"/>
              <a:t>05/07/42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59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4C1-1928-4A8D-A712-B0C2FBBEBE94}" type="datetime1">
              <a:rPr lang="ar-SA" smtClean="0"/>
              <a:t>05/07/42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394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03E6-BB52-4002-AE91-C98E6C8ADAF1}" type="datetime1">
              <a:rPr lang="ar-SA" smtClean="0"/>
              <a:t>05/07/42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379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B70DB-F489-4CD1-A16F-C379030497AB}" type="datetime1">
              <a:rPr lang="ar-SA" smtClean="0"/>
              <a:t>05/07/42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114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B433-BDAC-43C0-9D6D-8585E6094951}" type="datetime1">
              <a:rPr lang="ar-SA" smtClean="0"/>
              <a:t>05/07/42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9700421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3A3C-8D5C-415A-BD75-FEB541EEC57D}" type="datetime1">
              <a:rPr lang="ar-SA" smtClean="0"/>
              <a:t>05/07/42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345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8A8B433-BDAC-43C0-9D6D-8585E6094951}" type="datetime1">
              <a:rPr lang="ar-SA" smtClean="0"/>
              <a:t>05/07/42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Dr. Mohammed Alahmed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F34ECB2-D99F-4580-9702-46A4C27DB2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471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8800" y="1700808"/>
            <a:ext cx="5686400" cy="2593975"/>
          </a:xfrm>
        </p:spPr>
        <p:txBody>
          <a:bodyPr/>
          <a:lstStyle/>
          <a:p>
            <a:r>
              <a:rPr lang="en-US" sz="4800" cap="small" dirty="0">
                <a:latin typeface="Cambria" panose="02040503050406030204" pitchFamily="18" charset="0"/>
                <a:ea typeface="Cambria" panose="02040503050406030204" pitchFamily="18" charset="0"/>
              </a:rPr>
              <a:t>Developing </a:t>
            </a:r>
            <a:r>
              <a:rPr lang="en-US" sz="4800" b="1" cap="small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KPIs</a:t>
            </a:r>
            <a:r>
              <a:rPr lang="en-US" sz="4800" b="1" cap="small" dirty="0">
                <a:latin typeface="Cambria" panose="02040503050406030204" pitchFamily="18" charset="0"/>
                <a:ea typeface="Cambria" panose="02040503050406030204" pitchFamily="18" charset="0"/>
              </a:rPr>
              <a:t> &amp; </a:t>
            </a:r>
            <a:r>
              <a:rPr lang="en-US" sz="4800" b="1" cap="small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Annual reports </a:t>
            </a:r>
            <a:r>
              <a:rPr lang="en-US" sz="4800" cap="small" dirty="0">
                <a:latin typeface="Cambria" panose="02040503050406030204" pitchFamily="18" charset="0"/>
                <a:ea typeface="Cambria" panose="02040503050406030204" pitchFamily="18" charset="0"/>
              </a:rPr>
              <a:t>in a professional way </a:t>
            </a:r>
            <a:r>
              <a:rPr lang="en-US" sz="4800" cap="small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[1] </a:t>
            </a:r>
            <a:endParaRPr lang="ar-SA" sz="4800" cap="small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5390227"/>
            <a:ext cx="6461760" cy="123326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Bodoni MT" panose="02070603080606020203" pitchFamily="18" charset="0"/>
              </a:rPr>
              <a:t>Dr. Mohammed </a:t>
            </a:r>
            <a:r>
              <a:rPr lang="en-US" sz="3200" b="1" dirty="0" err="1">
                <a:solidFill>
                  <a:srgbClr val="C00000"/>
                </a:solidFill>
                <a:latin typeface="Bodoni MT" panose="02070603080606020203" pitchFamily="18" charset="0"/>
              </a:rPr>
              <a:t>TingarY</a:t>
            </a:r>
            <a:endParaRPr lang="en-US" sz="3200" b="1" dirty="0">
              <a:solidFill>
                <a:srgbClr val="C00000"/>
              </a:solidFill>
              <a:latin typeface="Bodoni MT" panose="02070603080606020203" pitchFamily="18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Bodoni MT" panose="02070603080606020203" pitchFamily="18" charset="0"/>
              </a:rPr>
              <a:t>H.O. Scientific Affaires Unit </a:t>
            </a:r>
          </a:p>
          <a:p>
            <a:endParaRPr lang="ar-SA" sz="1800" dirty="0">
              <a:solidFill>
                <a:srgbClr val="C00000"/>
              </a:solidFill>
              <a:latin typeface="Bodoni MT" panose="020706030806060202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491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224" y="404664"/>
            <a:ext cx="4690864" cy="1143000"/>
          </a:xfrm>
        </p:spPr>
        <p:txBody>
          <a:bodyPr/>
          <a:lstStyle/>
          <a:p>
            <a:pPr rtl="0"/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What are KPIs?</a:t>
            </a:r>
            <a:endParaRPr lang="ar-SA" sz="4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276872"/>
            <a:ext cx="7715200" cy="4800600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Simply defined, KPIs are </a:t>
            </a: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measures</a:t>
            </a: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800" dirty="0"/>
              <a:t>that an organization uses to define success and track progress in meeting its </a:t>
            </a: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strategic</a:t>
            </a:r>
            <a:r>
              <a:rPr lang="en-US" sz="2800" dirty="0"/>
              <a:t> goals.</a:t>
            </a:r>
          </a:p>
          <a:p>
            <a:pPr algn="l" rtl="0"/>
            <a:r>
              <a:rPr lang="en-US" sz="2800" dirty="0"/>
              <a:t>Key Performance Indicators (KPIs) are quantitative and qualitative </a:t>
            </a:r>
            <a:r>
              <a:rPr lang="en-US" sz="2800" b="1" dirty="0">
                <a:solidFill>
                  <a:schemeClr val="bg2">
                    <a:lumMod val="75000"/>
                  </a:schemeClr>
                </a:solidFill>
              </a:rPr>
              <a:t>measures</a:t>
            </a:r>
            <a:r>
              <a:rPr lang="en-US" sz="2800" dirty="0"/>
              <a:t> used to review an organization's progress against its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goals</a:t>
            </a:r>
            <a:r>
              <a:rPr lang="en-US" sz="2800" dirty="0"/>
              <a:t>.</a:t>
            </a:r>
            <a:endParaRPr lang="ar-SA" sz="2800" dirty="0"/>
          </a:p>
          <a:p>
            <a:pPr marL="114300" indent="0" algn="l" rtl="0"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2</a:t>
            </a:fld>
            <a:endParaRPr lang="ar-SA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9F6355-DFA1-4144-B3B1-C7AA390E6F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19612"/>
            <a:ext cx="3482618" cy="239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28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349" y="-8261"/>
            <a:ext cx="7704667" cy="1981200"/>
          </a:xfrm>
        </p:spPr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Characteristics of good KPIs</a:t>
            </a:r>
            <a:endParaRPr lang="ar-SA" sz="4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64" y="2060848"/>
            <a:ext cx="7908032" cy="892696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/>
              <a:t>People often use the acronym “</a:t>
            </a:r>
            <a:r>
              <a:rPr lang="en-US" sz="2800" b="1" dirty="0"/>
              <a:t>SMART</a:t>
            </a:r>
            <a:r>
              <a:rPr lang="en-US" sz="2800" dirty="0"/>
              <a:t>” to refer to the characteristics of good performance indicators.</a:t>
            </a:r>
          </a:p>
          <a:p>
            <a:pPr algn="l" rtl="0"/>
            <a:endParaRPr lang="ar-SA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3</a:t>
            </a:fld>
            <a:endParaRPr lang="ar-SA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06187605"/>
              </p:ext>
            </p:extLst>
          </p:nvPr>
        </p:nvGraphicFramePr>
        <p:xfrm>
          <a:off x="395536" y="2348880"/>
          <a:ext cx="77521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05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-605898"/>
            <a:ext cx="7704667" cy="1981200"/>
          </a:xfrm>
        </p:spPr>
        <p:txBody>
          <a:bodyPr/>
          <a:lstStyle/>
          <a:p>
            <a:pPr rtl="0"/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Development of KPIs</a:t>
            </a:r>
            <a:endParaRPr lang="ar-SA" sz="4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811" y="1293583"/>
            <a:ext cx="7620000" cy="4997152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/>
              <a:t>A number of factors should to be considered when developing and evaluating KPIs:</a:t>
            </a:r>
          </a:p>
          <a:p>
            <a:pPr marL="868680" lvl="1" indent="-457200" algn="l" rtl="0">
              <a:buFont typeface="+mj-lt"/>
              <a:buAutoNum type="arabicPeriod"/>
            </a:pPr>
            <a:r>
              <a:rPr lang="en-US" sz="2400" b="1" dirty="0"/>
              <a:t>Define the use for measurement.</a:t>
            </a:r>
          </a:p>
          <a:p>
            <a:pPr marL="868680" lvl="1" indent="-457200" algn="l" rtl="0">
              <a:buFont typeface="+mj-lt"/>
              <a:buAutoNum type="arabicPeriod"/>
            </a:pPr>
            <a:r>
              <a:rPr lang="en-US" sz="2400" b="1" dirty="0"/>
              <a:t>Consult with stakeholders and advisory group.</a:t>
            </a:r>
          </a:p>
          <a:p>
            <a:pPr marL="868680" lvl="1" indent="-457200" algn="l" rtl="0">
              <a:buFont typeface="+mj-lt"/>
              <a:buAutoNum type="arabicPeriod"/>
            </a:pPr>
            <a:r>
              <a:rPr lang="en-US" sz="2400" b="1" dirty="0"/>
              <a:t>Choose the area to measure.</a:t>
            </a:r>
          </a:p>
          <a:p>
            <a:pPr marL="868680" lvl="1" indent="-457200" algn="l" rtl="0">
              <a:buFont typeface="+mj-lt"/>
              <a:buAutoNum type="arabicPeriod"/>
            </a:pPr>
            <a:r>
              <a:rPr lang="en-US" sz="2400" b="1" dirty="0"/>
              <a:t>Achieve a balance in measurement.</a:t>
            </a:r>
          </a:p>
          <a:p>
            <a:pPr marL="868680" lvl="1" indent="-457200" algn="l" rtl="0">
              <a:buFont typeface="+mj-lt"/>
              <a:buAutoNum type="arabicPeriod"/>
            </a:pPr>
            <a:r>
              <a:rPr lang="en-US" sz="2400" b="1" dirty="0"/>
              <a:t>Determine selection criteria.</a:t>
            </a:r>
          </a:p>
          <a:p>
            <a:pPr marL="868680" lvl="1" indent="-457200" algn="l" rtl="0">
              <a:buFont typeface="+mj-lt"/>
              <a:buAutoNum type="arabicPeriod"/>
            </a:pPr>
            <a:r>
              <a:rPr lang="en-US" sz="2400" b="1" dirty="0"/>
              <a:t>Define the indicator</a:t>
            </a:r>
          </a:p>
          <a:p>
            <a:pPr lvl="2" algn="l" rtl="0"/>
            <a:r>
              <a:rPr lang="en-US" sz="2000" b="1" dirty="0">
                <a:solidFill>
                  <a:srgbClr val="7030A0"/>
                </a:solidFill>
              </a:rPr>
              <a:t>Identify the target population</a:t>
            </a:r>
          </a:p>
          <a:p>
            <a:pPr lvl="2" algn="l" rtl="0"/>
            <a:r>
              <a:rPr lang="en-US" sz="2000" b="1" dirty="0">
                <a:solidFill>
                  <a:srgbClr val="7030A0"/>
                </a:solidFill>
              </a:rPr>
              <a:t>Identify the Benchmarks (internal &amp; external)  </a:t>
            </a:r>
          </a:p>
          <a:p>
            <a:pPr lvl="2" algn="l" rtl="0"/>
            <a:r>
              <a:rPr lang="en-US" sz="2000" b="1" dirty="0">
                <a:solidFill>
                  <a:srgbClr val="7030A0"/>
                </a:solidFill>
              </a:rPr>
              <a:t>Define the target to be achieved</a:t>
            </a:r>
          </a:p>
          <a:p>
            <a:pPr lvl="2" algn="l" rtl="0"/>
            <a:r>
              <a:rPr lang="en-US" sz="2000" b="1" dirty="0">
                <a:solidFill>
                  <a:srgbClr val="7030A0"/>
                </a:solidFill>
              </a:rPr>
              <a:t>Threshold for action (weaknesses &amp; recommendations) </a:t>
            </a:r>
          </a:p>
          <a:p>
            <a:pPr lvl="2" algn="l" rtl="0"/>
            <a:r>
              <a:rPr lang="en-US" sz="2000" b="1" dirty="0">
                <a:solidFill>
                  <a:srgbClr val="7030A0"/>
                </a:solidFill>
              </a:rPr>
              <a:t>Action</a:t>
            </a:r>
            <a:endParaRPr lang="ar-SA" sz="2000" b="1" dirty="0">
              <a:solidFill>
                <a:srgbClr val="7030A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1944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24285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Determine  Selection Criteria</a:t>
            </a:r>
            <a:endParaRPr lang="ar-SA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273830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400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24285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Determine  Selection Criteria</a:t>
            </a:r>
            <a:endParaRPr lang="ar-SA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332561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6735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24285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Determine  Selection Criteria</a:t>
            </a:r>
            <a:endParaRPr lang="ar-SA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627997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8625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6" y="1600200"/>
            <a:ext cx="2042864" cy="9144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3600" b="1" dirty="0"/>
              <a:t>FINALLY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690967" y="3429000"/>
            <a:ext cx="6568000" cy="914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4400" b="1" dirty="0">
                <a:solidFill>
                  <a:srgbClr val="7030A0"/>
                </a:solidFill>
              </a:rPr>
              <a:t>THANKS FOR LISTINING 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ECB2-D99F-4580-9702-46A4C27DB27D}" type="slidenum">
              <a:rPr lang="ar-SA" smtClean="0"/>
              <a:t>8</a:t>
            </a:fld>
            <a:endParaRPr lang="ar-SA"/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4CF60CC4-FEA8-4B59-8700-13981E78D113}"/>
              </a:ext>
            </a:extLst>
          </p:cNvPr>
          <p:cNvSpPr/>
          <p:nvPr/>
        </p:nvSpPr>
        <p:spPr>
          <a:xfrm>
            <a:off x="2496902" y="908720"/>
            <a:ext cx="6113698" cy="163430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5400" b="1" dirty="0">
                <a:solidFill>
                  <a:srgbClr val="C00000"/>
                </a:solidFill>
              </a:rPr>
              <a:t>To Be Continued ,,, </a:t>
            </a:r>
          </a:p>
        </p:txBody>
      </p:sp>
    </p:spTree>
    <p:extLst>
      <p:ext uri="{BB962C8B-B14F-4D97-AF65-F5344CB8AC3E}">
        <p14:creationId xmlns:p14="http://schemas.microsoft.com/office/powerpoint/2010/main" val="1742414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1065</TotalTime>
  <Words>317</Words>
  <Application>Microsoft Office PowerPoint</Application>
  <PresentationFormat>عرض على الشاشة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Bodoni MT</vt:lpstr>
      <vt:lpstr>Calibri</vt:lpstr>
      <vt:lpstr>Cambria</vt:lpstr>
      <vt:lpstr>Corbel</vt:lpstr>
      <vt:lpstr>Tahoma</vt:lpstr>
      <vt:lpstr>Parallax</vt:lpstr>
      <vt:lpstr>Developing KPIs &amp; Annual reports in a professional way [1] </vt:lpstr>
      <vt:lpstr>What are KPIs?</vt:lpstr>
      <vt:lpstr>Characteristics of good KPIs</vt:lpstr>
      <vt:lpstr>Development of KPIs</vt:lpstr>
      <vt:lpstr>Determine  Selection Criteria</vt:lpstr>
      <vt:lpstr>Determine  Selection Criteria</vt:lpstr>
      <vt:lpstr>Determine  Selection Criteria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KEY PERFORMANCE INDICATORS</dc:title>
  <dc:creator>Mohammed A. Al-Ahmed</dc:creator>
  <cp:lastModifiedBy>محمد عمر محجوب محمد</cp:lastModifiedBy>
  <cp:revision>70</cp:revision>
  <dcterms:created xsi:type="dcterms:W3CDTF">2015-02-24T10:05:53Z</dcterms:created>
  <dcterms:modified xsi:type="dcterms:W3CDTF">2021-02-16T11:32:22Z</dcterms:modified>
</cp:coreProperties>
</file>