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8" r:id="rId3"/>
    <p:sldId id="262" r:id="rId4"/>
    <p:sldId id="257" r:id="rId5"/>
    <p:sldId id="263" r:id="rId6"/>
    <p:sldId id="264" r:id="rId7"/>
    <p:sldId id="260" r:id="rId8"/>
    <p:sldId id="261" r:id="rId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64" d="100"/>
          <a:sy n="64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F0CEA-F620-4990-9C3C-D1F9E0A7C914}" type="datetimeFigureOut">
              <a:rPr lang="ar-SA" smtClean="0"/>
              <a:t>26/02/42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667D-5982-487C-80AD-AAAE1FC9EA71}" type="slidenum">
              <a:rPr lang="ar-SA" smtClean="0"/>
              <a:t>‹#›</a:t>
            </a:fld>
            <a:endParaRPr lang="ar-S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4012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F0CEA-F620-4990-9C3C-D1F9E0A7C914}" type="datetimeFigureOut">
              <a:rPr lang="ar-SA" smtClean="0"/>
              <a:t>26/02/42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667D-5982-487C-80AD-AAAE1FC9EA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81354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F0CEA-F620-4990-9C3C-D1F9E0A7C914}" type="datetimeFigureOut">
              <a:rPr lang="ar-SA" smtClean="0"/>
              <a:t>26/02/42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667D-5982-487C-80AD-AAAE1FC9EA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99631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F0CEA-F620-4990-9C3C-D1F9E0A7C914}" type="datetimeFigureOut">
              <a:rPr lang="ar-SA" smtClean="0"/>
              <a:t>26/02/42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667D-5982-487C-80AD-AAAE1FC9EA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87558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F0CEA-F620-4990-9C3C-D1F9E0A7C914}" type="datetimeFigureOut">
              <a:rPr lang="ar-SA" smtClean="0"/>
              <a:t>26/02/42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667D-5982-487C-80AD-AAAE1FC9EA71}" type="slidenum">
              <a:rPr lang="ar-SA" smtClean="0"/>
              <a:t>‹#›</a:t>
            </a:fld>
            <a:endParaRPr lang="ar-S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5680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F0CEA-F620-4990-9C3C-D1F9E0A7C914}" type="datetimeFigureOut">
              <a:rPr lang="ar-SA" smtClean="0"/>
              <a:t>26/02/42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667D-5982-487C-80AD-AAAE1FC9EA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9016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F0CEA-F620-4990-9C3C-D1F9E0A7C914}" type="datetimeFigureOut">
              <a:rPr lang="ar-SA" smtClean="0"/>
              <a:t>26/02/42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667D-5982-487C-80AD-AAAE1FC9EA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93828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F0CEA-F620-4990-9C3C-D1F9E0A7C914}" type="datetimeFigureOut">
              <a:rPr lang="ar-SA" smtClean="0"/>
              <a:t>26/02/42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667D-5982-487C-80AD-AAAE1FC9EA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92626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F0CEA-F620-4990-9C3C-D1F9E0A7C914}" type="datetimeFigureOut">
              <a:rPr lang="ar-SA" smtClean="0"/>
              <a:t>26/02/42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667D-5982-487C-80AD-AAAE1FC9EA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50384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80F0CEA-F620-4990-9C3C-D1F9E0A7C914}" type="datetimeFigureOut">
              <a:rPr lang="ar-SA" smtClean="0"/>
              <a:t>26/02/42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66667D-5982-487C-80AD-AAAE1FC9EA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0551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F0CEA-F620-4990-9C3C-D1F9E0A7C914}" type="datetimeFigureOut">
              <a:rPr lang="ar-SA" smtClean="0"/>
              <a:t>26/02/42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667D-5982-487C-80AD-AAAE1FC9EA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78602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80F0CEA-F620-4990-9C3C-D1F9E0A7C914}" type="datetimeFigureOut">
              <a:rPr lang="ar-SA" smtClean="0"/>
              <a:t>26/02/42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F66667D-5982-487C-80AD-AAAE1FC9EA71}" type="slidenum">
              <a:rPr lang="ar-SA" smtClean="0"/>
              <a:t>‹#›</a:t>
            </a:fld>
            <a:endParaRPr lang="ar-S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3428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كيف تطورين مهاراتك البحثية 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smtClean="0"/>
              <a:t>تقديم د. سارة مصطفي الجاك </a:t>
            </a:r>
          </a:p>
          <a:p>
            <a:r>
              <a:rPr lang="ar-SA" dirty="0" smtClean="0"/>
              <a:t>الثلاثاء 26/2/1442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67908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مهارات البحث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3600" dirty="0"/>
              <a:t>يمكن تلخيصها فيما يلي: </a:t>
            </a:r>
            <a:endParaRPr lang="ar-SA" sz="3600" dirty="0" smtClean="0"/>
          </a:p>
          <a:p>
            <a:r>
              <a:rPr lang="ar-SA" sz="3600" dirty="0" smtClean="0"/>
              <a:t>مهارات </a:t>
            </a:r>
            <a:r>
              <a:rPr lang="ar-SA" sz="3600" dirty="0"/>
              <a:t>كتابة التقارير. </a:t>
            </a:r>
            <a:endParaRPr lang="ar-SA" sz="3600" dirty="0" smtClean="0"/>
          </a:p>
          <a:p>
            <a:r>
              <a:rPr lang="ar-SA" sz="3600" dirty="0" smtClean="0"/>
              <a:t>مهارات </a:t>
            </a:r>
            <a:r>
              <a:rPr lang="ar-SA" sz="3600" dirty="0"/>
              <a:t>جمع البيانات. </a:t>
            </a:r>
            <a:endParaRPr lang="ar-SA" sz="3600" dirty="0" smtClean="0"/>
          </a:p>
          <a:p>
            <a:r>
              <a:rPr lang="ar-SA" sz="3600" dirty="0" smtClean="0"/>
              <a:t>مهارات </a:t>
            </a:r>
            <a:r>
              <a:rPr lang="ar-SA" sz="3600" dirty="0"/>
              <a:t>تحليل البيانات من مصادر مختلفة</a:t>
            </a:r>
            <a:r>
              <a:rPr lang="ar-SA" sz="3600" dirty="0" smtClean="0"/>
              <a:t>.</a:t>
            </a:r>
          </a:p>
          <a:p>
            <a:r>
              <a:rPr lang="ar-SA" sz="3600" dirty="0" smtClean="0"/>
              <a:t> </a:t>
            </a:r>
            <a:r>
              <a:rPr lang="ar-SA" sz="3600" dirty="0"/>
              <a:t>العثور على المعلومات عبر الإنترنت</a:t>
            </a:r>
            <a:r>
              <a:rPr lang="ar-SA" sz="3600" dirty="0" smtClean="0"/>
              <a:t>.</a:t>
            </a:r>
          </a:p>
          <a:p>
            <a:r>
              <a:rPr lang="ar-SA" sz="3600" dirty="0" smtClean="0"/>
              <a:t>. </a:t>
            </a:r>
            <a:endParaRPr lang="ar-SA" sz="3600" dirty="0"/>
          </a:p>
        </p:txBody>
      </p:sp>
    </p:spTree>
    <p:extLst>
      <p:ext uri="{BB962C8B-B14F-4D97-AF65-F5344CB8AC3E}">
        <p14:creationId xmlns:p14="http://schemas.microsoft.com/office/powerpoint/2010/main" val="1976397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مهارات البحث تابع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3600" dirty="0" smtClean="0"/>
              <a:t> مهارات التفكير الناقد. </a:t>
            </a:r>
          </a:p>
          <a:p>
            <a:r>
              <a:rPr lang="ar-SA" sz="3600" dirty="0" smtClean="0"/>
              <a:t>مهارات التخطيط والتنظيم. </a:t>
            </a:r>
          </a:p>
          <a:p>
            <a:r>
              <a:rPr lang="ar-SA" sz="3600" dirty="0" smtClean="0"/>
              <a:t>مهارات إجراء المقابلات. </a:t>
            </a:r>
          </a:p>
          <a:p>
            <a:r>
              <a:rPr lang="ar-SA" sz="3600" dirty="0" smtClean="0"/>
              <a:t>مهارات التحليل النقدي</a:t>
            </a:r>
            <a:endParaRPr lang="ar-SA" sz="3600" dirty="0"/>
          </a:p>
        </p:txBody>
      </p:sp>
    </p:spTree>
    <p:extLst>
      <p:ext uri="{BB962C8B-B14F-4D97-AF65-F5344CB8AC3E}">
        <p14:creationId xmlns:p14="http://schemas.microsoft.com/office/powerpoint/2010/main" val="150517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كيفية تطوير مهارات البحث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1- </a:t>
            </a:r>
            <a:r>
              <a:rPr lang="ar-SA" sz="3600" dirty="0"/>
              <a:t>ضع جدولاً زمنيًا والتزم به</a:t>
            </a:r>
          </a:p>
          <a:p>
            <a:r>
              <a:rPr lang="ar-SA" sz="3600" dirty="0"/>
              <a:t>2- كن دقيقًا في اختيار ما تبحث عنه</a:t>
            </a:r>
          </a:p>
          <a:p>
            <a:r>
              <a:rPr lang="ar-SA" sz="3600" dirty="0"/>
              <a:t>3- ضع مخطّطًا مناسبًا للبحث</a:t>
            </a:r>
          </a:p>
          <a:p>
            <a:r>
              <a:rPr lang="ar-SA" sz="3600" dirty="0"/>
              <a:t>4- استعن بموقع ويكيبيديا مرّة على الأقل</a:t>
            </a:r>
          </a:p>
          <a:p>
            <a:r>
              <a:rPr lang="ar-SA" sz="3600" dirty="0"/>
              <a:t/>
            </a:r>
            <a:br>
              <a:rPr lang="ar-SA" sz="3600" dirty="0"/>
            </a:br>
            <a:endParaRPr lang="ar-SA" sz="3600" dirty="0"/>
          </a:p>
        </p:txBody>
      </p:sp>
    </p:spTree>
    <p:extLst>
      <p:ext uri="{BB962C8B-B14F-4D97-AF65-F5344CB8AC3E}">
        <p14:creationId xmlns:p14="http://schemas.microsoft.com/office/powerpoint/2010/main" val="2170557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تابع كيفية تطوير مهارات البحث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3600" dirty="0" smtClean="0"/>
              <a:t>- صادق أمين مكتبة!</a:t>
            </a:r>
          </a:p>
          <a:p>
            <a:r>
              <a:rPr lang="ar-SA" sz="3600" dirty="0" smtClean="0"/>
              <a:t>6- اسأل واستفسر</a:t>
            </a:r>
          </a:p>
          <a:p>
            <a:r>
              <a:rPr lang="ar-SA" sz="3600" dirty="0" smtClean="0"/>
              <a:t>7- استفد من التكنولوجيات الحديثة</a:t>
            </a:r>
          </a:p>
          <a:p>
            <a:r>
              <a:rPr lang="ar-SA" sz="3600" dirty="0" smtClean="0"/>
              <a:t>8- اكتب أفكارك</a:t>
            </a:r>
          </a:p>
          <a:p>
            <a:r>
              <a:rPr lang="ar-SA" sz="3600" dirty="0" smtClean="0"/>
              <a:t>9- كن مواكبا للتطور في مجالك 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166921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مواقع تساعد علي تطوير المهارات البحثية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ar-SA" sz="3200" dirty="0" smtClean="0"/>
              <a:t>. </a:t>
            </a:r>
            <a:r>
              <a:rPr lang="ar-SA" sz="3200" dirty="0"/>
              <a:t>تنقسم المواقع العلمية لتطوير المهارات الى ثلاثة مجاميع اساسية</a:t>
            </a:r>
            <a:r>
              <a:rPr lang="ar-SA" sz="3200" dirty="0" smtClean="0"/>
              <a:t>،</a:t>
            </a:r>
          </a:p>
          <a:p>
            <a:r>
              <a:rPr lang="ar-SA" sz="3200" dirty="0" smtClean="0"/>
              <a:t>الاولى </a:t>
            </a:r>
            <a:r>
              <a:rPr lang="ar-SA" sz="3200" dirty="0"/>
              <a:t>مواقع </a:t>
            </a:r>
            <a:r>
              <a:rPr lang="ar-SA" sz="3200" dirty="0" err="1"/>
              <a:t>للكورسات</a:t>
            </a:r>
            <a:r>
              <a:rPr lang="ar-SA" sz="3200" dirty="0"/>
              <a:t> العالمية كموقع </a:t>
            </a:r>
            <a:r>
              <a:rPr lang="en-US" sz="3200" dirty="0" err="1"/>
              <a:t>Coursera</a:t>
            </a:r>
            <a:r>
              <a:rPr lang="en-US" sz="3200" dirty="0"/>
              <a:t> </a:t>
            </a:r>
            <a:r>
              <a:rPr lang="ar-SA" sz="3200" dirty="0"/>
              <a:t>وموقع </a:t>
            </a:r>
            <a:r>
              <a:rPr lang="en-US" sz="3200" dirty="0"/>
              <a:t>EDX </a:t>
            </a:r>
            <a:r>
              <a:rPr lang="ar-SA" sz="3200" dirty="0"/>
              <a:t>باللغة الانكليزية ومنصة أدراك للتعلم الالكتروني ومنصة رواق باللغة العربية</a:t>
            </a:r>
            <a:r>
              <a:rPr lang="ar-SA" sz="3200" dirty="0" smtClean="0"/>
              <a:t>.</a:t>
            </a:r>
          </a:p>
          <a:p>
            <a:r>
              <a:rPr lang="ar-SA" sz="3200" dirty="0" smtClean="0"/>
              <a:t> </a:t>
            </a:r>
            <a:r>
              <a:rPr lang="ar-SA" sz="3200" dirty="0"/>
              <a:t>المجموعة الثانية شملت مواقع لتطوير مهارات البحث العلمي كموقع الاكاديمية التعليمية </a:t>
            </a:r>
            <a:r>
              <a:rPr lang="en-US" sz="3200" dirty="0"/>
              <a:t>Educd.me </a:t>
            </a:r>
            <a:r>
              <a:rPr lang="ar-SA" sz="3200" dirty="0" smtClean="0"/>
              <a:t> وموقع </a:t>
            </a:r>
            <a:r>
              <a:rPr lang="en-US" sz="3200" dirty="0"/>
              <a:t>Elsevier research academy </a:t>
            </a:r>
            <a:r>
              <a:rPr lang="ar-SA" sz="3200" dirty="0" smtClean="0"/>
              <a:t> </a:t>
            </a:r>
          </a:p>
          <a:p>
            <a:r>
              <a:rPr lang="ar-SA" sz="3200" dirty="0" smtClean="0"/>
              <a:t>المجموعة </a:t>
            </a:r>
            <a:r>
              <a:rPr lang="ar-SA" sz="3200" dirty="0"/>
              <a:t>الاخيرة شملت مواقع التواصل العلمي لتكوين المجموعات البحثية والتعاون العلمي وايجاد الباحثين في نفس التخصص كموقع </a:t>
            </a:r>
            <a:r>
              <a:rPr lang="en-US" sz="3200" dirty="0" err="1"/>
              <a:t>Researchgate</a:t>
            </a:r>
            <a:r>
              <a:rPr lang="en-US" sz="3200" dirty="0"/>
              <a:t> </a:t>
            </a:r>
            <a:r>
              <a:rPr lang="ar-SA" sz="3200" dirty="0" smtClean="0"/>
              <a:t> وموقع </a:t>
            </a:r>
            <a:r>
              <a:rPr lang="en-US" sz="3200" dirty="0" smtClean="0"/>
              <a:t> ARID</a:t>
            </a:r>
            <a:r>
              <a:rPr lang="ar-SA" sz="3200" dirty="0"/>
              <a:t>أريد.</a:t>
            </a:r>
          </a:p>
        </p:txBody>
      </p:sp>
    </p:spTree>
    <p:extLst>
      <p:ext uri="{BB962C8B-B14F-4D97-AF65-F5344CB8AC3E}">
        <p14:creationId xmlns:p14="http://schemas.microsoft.com/office/powerpoint/2010/main" val="2213458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.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ar-SA" sz="3600" dirty="0" smtClean="0"/>
          </a:p>
          <a:p>
            <a:pPr marL="0" indent="0" algn="ctr">
              <a:buNone/>
            </a:pPr>
            <a:endParaRPr lang="ar-SA" sz="3600" dirty="0"/>
          </a:p>
          <a:p>
            <a:pPr algn="ctr"/>
            <a:r>
              <a:rPr lang="ar-SA" sz="3600" dirty="0" smtClean="0"/>
              <a:t>شكرا لحسن الاستماع </a:t>
            </a:r>
            <a:endParaRPr lang="ar-SA" sz="3600" dirty="0"/>
          </a:p>
        </p:txBody>
      </p:sp>
    </p:spTree>
    <p:extLst>
      <p:ext uri="{BB962C8B-B14F-4D97-AF65-F5344CB8AC3E}">
        <p14:creationId xmlns:p14="http://schemas.microsoft.com/office/powerpoint/2010/main" val="237083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97234457"/>
      </p:ext>
    </p:extLst>
  </p:cSld>
  <p:clrMapOvr>
    <a:masterClrMapping/>
  </p:clrMapOvr>
</p:sld>
</file>

<file path=ppt/theme/theme1.xml><?xml version="1.0" encoding="utf-8"?>
<a:theme xmlns:a="http://schemas.openxmlformats.org/drawingml/2006/main" name="أثر رجعي">
  <a:themeElements>
    <a:clrScheme name="أثر رجعي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أثر رجعي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أثر رجعي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108</TotalTime>
  <Words>198</Words>
  <Application>Microsoft Office PowerPoint</Application>
  <PresentationFormat>شاشة عريضة</PresentationFormat>
  <Paragraphs>36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أثر رجعي</vt:lpstr>
      <vt:lpstr>كيف تطورين مهاراتك البحثية </vt:lpstr>
      <vt:lpstr>مهارات البحث</vt:lpstr>
      <vt:lpstr>مهارات البحث تابع</vt:lpstr>
      <vt:lpstr>كيفية تطوير مهارات البحث </vt:lpstr>
      <vt:lpstr>تابع كيفية تطوير مهارات البحث </vt:lpstr>
      <vt:lpstr>مواقع تساعد علي تطوير المهارات البحثية </vt:lpstr>
      <vt:lpstr>.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sara</dc:creator>
  <cp:lastModifiedBy>لولو عبدالله الحمد </cp:lastModifiedBy>
  <cp:revision>6</cp:revision>
  <dcterms:created xsi:type="dcterms:W3CDTF">2020-10-13T06:50:52Z</dcterms:created>
  <dcterms:modified xsi:type="dcterms:W3CDTF">2020-10-13T09:42:34Z</dcterms:modified>
</cp:coreProperties>
</file>