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43467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0991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84729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6060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43840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37610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C0BCFE8-EB7B-4725-A4C8-7A3EEFBFB97C}" type="datetimeFigureOut">
              <a:rPr lang="ar-SA" smtClean="0"/>
              <a:t>04/08/34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68891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C0BCFE8-EB7B-4725-A4C8-7A3EEFBFB97C}" type="datetimeFigureOut">
              <a:rPr lang="ar-SA" smtClean="0"/>
              <a:t>04/08/34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0322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0BCFE8-EB7B-4725-A4C8-7A3EEFBFB97C}" type="datetimeFigureOut">
              <a:rPr lang="ar-SA" smtClean="0"/>
              <a:t>04/08/34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21709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74189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7682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D4572C-CA5D-45BA-B985-2F1BE3A64225}" type="slidenum">
              <a:rPr lang="ar-SA" smtClean="0"/>
              <a:t>‹#›</a:t>
            </a:fld>
            <a:endParaRPr lang="ar-SA"/>
          </a:p>
        </p:txBody>
      </p:sp>
    </p:spTree>
    <p:extLst>
      <p:ext uri="{BB962C8B-B14F-4D97-AF65-F5344CB8AC3E}">
        <p14:creationId xmlns:p14="http://schemas.microsoft.com/office/powerpoint/2010/main" val="350776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news/%D9%88%D9%83%D8%A7%D9%84%D8%A9-%D8%A7%D9%84%D8%AC%D8%A7%D9%85%D8%B9%D8%A9-%D9%84%D9%84%D8%AF%D8%B1%D8%A7%D8%B3%D8%A7%D8%AA-%D8%A7%D9%84%D8%B9%D9%84%D9%8A%D8%A7-%D9%88%D8%A7%D9%84%D8%A8%D8%AD%D8%AB-%D8%A7%D9%84%D8%B9%D9%84%D9%85%D9%8A/%D8%AA%D9%88%D9%82%D9%8A%D8%B9-5-%D9%85%D8%B0%D9%83%D8%B1%D8%A7%D8%AA-%D8%AA%D9%81%D8%A7%D9%87%D9%85-%D8%B9%D9%84%D9%85%D9%8A-%D9%85%D8%B9-%D8%AC%D8%A7%D9%85%D8%B9%D8%A7%D8%AA-%D8%B9%D8%A7%D9%84%D9%85%D9%8A%D8%A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348880"/>
            <a:ext cx="7772400" cy="1470025"/>
          </a:xfrm>
        </p:spPr>
        <p:txBody>
          <a:bodyPr>
            <a:normAutofit fontScale="90000"/>
          </a:bodyPr>
          <a:lstStyle/>
          <a:p>
            <a:r>
              <a:rPr lang="ar-SA" dirty="0">
                <a:hlinkClick r:id="rId2"/>
              </a:rPr>
              <a:t>توقيع 5 مذكرات تفاهم علمي مع جامعات عالمية</a:t>
            </a:r>
            <a:r>
              <a:rPr lang="ar-SA" dirty="0"/>
              <a:t/>
            </a:r>
            <a:br>
              <a:rPr lang="ar-SA" dirty="0"/>
            </a:br>
            <a:endParaRPr lang="ar-SA" dirty="0"/>
          </a:p>
        </p:txBody>
      </p:sp>
    </p:spTree>
    <p:extLst>
      <p:ext uri="{BB962C8B-B14F-4D97-AF65-F5344CB8AC3E}">
        <p14:creationId xmlns:p14="http://schemas.microsoft.com/office/powerpoint/2010/main" val="1658463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r>
              <a:rPr lang="ar-SA" b="1" dirty="0"/>
              <a:t> في إطار خطة جامعة المجمعة لمد جسور التعاون العلمي والأكاديمي بينها وبين العديد من الجامعات الأجنبية ذات التصنيف العالمي ، قامت الجامعة وذلك بتوجيهات من معالي مديرها الدكتور خالد بن سعد المقرن ممثلة في إدارة التعاون الدولي في العام الجامعي 1432هـ بتوقيع خمس مذكرات تفاهم علمي مع عدة جامعات عالمية متنوعة هي: </a:t>
            </a:r>
            <a:endParaRPr lang="en-US" dirty="0"/>
          </a:p>
          <a:p>
            <a:pPr lvl="0"/>
            <a:r>
              <a:rPr lang="ar-SA" b="1" dirty="0"/>
              <a:t>توقيع مذكرة تفاهم بين جامعة المجمعة وجامعة </a:t>
            </a:r>
            <a:r>
              <a:rPr lang="ar-SA" b="1" dirty="0" err="1"/>
              <a:t>توكاي</a:t>
            </a:r>
            <a:r>
              <a:rPr lang="ar-SA" b="1" dirty="0"/>
              <a:t> </a:t>
            </a:r>
            <a:r>
              <a:rPr lang="en-US" b="1" dirty="0"/>
              <a:t>Tokai University </a:t>
            </a:r>
            <a:r>
              <a:rPr lang="ar-SA" b="1" dirty="0"/>
              <a:t>باليابان مدتها سنة واحدة، وذلك للتعاون المتبادل في المجالات الأكاديمية والطلابية والتبادل المعرفي .</a:t>
            </a:r>
            <a:endParaRPr lang="en-US" dirty="0"/>
          </a:p>
          <a:p>
            <a:r>
              <a:rPr lang="ar-SA" b="1" dirty="0"/>
              <a:t>توقيع مذكرة تفاهم بين جامعة المجمعة وجامعة </a:t>
            </a:r>
            <a:r>
              <a:rPr lang="ar-SA" b="1" dirty="0" err="1"/>
              <a:t>موناش</a:t>
            </a:r>
            <a:r>
              <a:rPr lang="ar-SA" b="1" dirty="0"/>
              <a:t> </a:t>
            </a:r>
            <a:r>
              <a:rPr lang="ar-SA" b="1" dirty="0" err="1"/>
              <a:t>باستراليا</a:t>
            </a:r>
            <a:r>
              <a:rPr lang="ar-SA" b="1" dirty="0"/>
              <a:t> </a:t>
            </a:r>
            <a:r>
              <a:rPr lang="en-US" b="1" dirty="0" err="1"/>
              <a:t>Monash</a:t>
            </a:r>
            <a:r>
              <a:rPr lang="en-US" b="1" dirty="0"/>
              <a:t> University</a:t>
            </a:r>
            <a:r>
              <a:rPr lang="ar-SA" b="1" dirty="0"/>
              <a:t> مدتها ثلاث سنوات، وذلك للتعاون الأكاديمي في البحوث العلمية في مجالات الاهتمام المشترك ، وتبادل المخرجات الأكاديمية الصادرة عن الجامعتين ، وتبادل زيارات الأساتذة ، وتنظيم ندوات وورش عمل تعاونية في المجالات الأكاديمية بين الجامعتين.</a:t>
            </a:r>
            <a:endParaRPr lang="ar-SA" dirty="0"/>
          </a:p>
        </p:txBody>
      </p:sp>
    </p:spTree>
    <p:extLst>
      <p:ext uri="{BB962C8B-B14F-4D97-AF65-F5344CB8AC3E}">
        <p14:creationId xmlns:p14="http://schemas.microsoft.com/office/powerpoint/2010/main" val="284427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SA" b="1" dirty="0"/>
              <a:t>توقيع مذكرة تفاهم بين جامعة المجمعة وجامعة ماسترخت بهولندا </a:t>
            </a:r>
            <a:r>
              <a:rPr lang="en-US" b="1" dirty="0"/>
              <a:t>Maastricht University</a:t>
            </a:r>
            <a:r>
              <a:rPr lang="ar-SA" b="1" dirty="0"/>
              <a:t> مدتها خمس سنوات تضمنت المذكرة: الاتفاق على التعاون الأكاديمي في مجالات تحقيق الجودة والتطوير فيما يخص كلية الطب بالمجمعة ، وكذلك التعاون في تبادل المخرجات الأكاديمية الصادرة عن الجامعتين ، مع وضع برامج لتبادل الخبرات العلمية والتعليمية .</a:t>
            </a:r>
            <a:endParaRPr lang="en-US" dirty="0"/>
          </a:p>
          <a:p>
            <a:endParaRPr lang="ar-SA" dirty="0"/>
          </a:p>
        </p:txBody>
      </p:sp>
    </p:spTree>
    <p:extLst>
      <p:ext uri="{BB962C8B-B14F-4D97-AF65-F5344CB8AC3E}">
        <p14:creationId xmlns:p14="http://schemas.microsoft.com/office/powerpoint/2010/main" val="290201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a:t>توقيع مذكرة تفاهم علمي بين جامعة المجمعة وجامعة جامعة ملبورن بأستراليا  </a:t>
            </a:r>
            <a:r>
              <a:rPr lang="en-US" b="1" dirty="0"/>
              <a:t>The University  of Melbourne</a:t>
            </a:r>
            <a:r>
              <a:rPr lang="ar-SA" b="1" dirty="0"/>
              <a:t> مدتها سنة واحدة ، نصت المذكرة على لدى الطرفين رغبة صادقة للتعاون العلمي والأكاديمي المستقبلي من أجل إثراء العلمية التعليمية والأكاديمية في كلا الجامعتين، مع السعي إلي تشجيع التأليف والبحث العلمي المشترك ، والتبادل الطلابي والأكاديمي.</a:t>
            </a:r>
            <a:endParaRPr lang="ar-SA" dirty="0"/>
          </a:p>
        </p:txBody>
      </p:sp>
    </p:spTree>
    <p:extLst>
      <p:ext uri="{BB962C8B-B14F-4D97-AF65-F5344CB8AC3E}">
        <p14:creationId xmlns:p14="http://schemas.microsoft.com/office/powerpoint/2010/main" val="286884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b="1" dirty="0"/>
              <a:t>توقيع مذكرة تفاهم مبدئية بين جامعة المجمعة وجامعة </a:t>
            </a:r>
            <a:r>
              <a:rPr lang="ar-SA" b="1" dirty="0" err="1"/>
              <a:t>دالهاوس</a:t>
            </a:r>
            <a:r>
              <a:rPr lang="ar-SA" b="1" dirty="0"/>
              <a:t> بكندا </a:t>
            </a:r>
            <a:r>
              <a:rPr lang="en-US" b="1" dirty="0"/>
              <a:t>Dalhousie University</a:t>
            </a:r>
            <a:r>
              <a:rPr lang="ar-SA" b="1" dirty="0"/>
              <a:t> مدتها خمس سنوات ، تضمنت المذكرة الاتفاق على التعاون الأكاديمي في مجالات تحقيق الجودة والاعتماد  فيما يخص كلية الطب بالمجمعة ، وكذلك التعاون في تبادل المخرجات الأكاديمية الصادرة عن الجامعتين ، مع وضع برامج لتبادل الخبرات العلمية والتعليمية ، مع تفعيل برامج المنح التعليمية للطلاب والباحثين .</a:t>
            </a:r>
            <a:endParaRPr lang="en-US" dirty="0"/>
          </a:p>
        </p:txBody>
      </p:sp>
    </p:spTree>
    <p:extLst>
      <p:ext uri="{BB962C8B-B14F-4D97-AF65-F5344CB8AC3E}">
        <p14:creationId xmlns:p14="http://schemas.microsoft.com/office/powerpoint/2010/main" val="70895035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38</Words>
  <Application>Microsoft Office PowerPoint</Application>
  <PresentationFormat>عرض على الشاشة (3:4)‏</PresentationFormat>
  <Paragraphs>7</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توقيع 5 مذكرات تفاهم علمي مع جامعات عالمية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وكيل الجامعة للدراسات العليا والبحث العلمي يرعى حفل توقيع عقود المشاريع البحثية المدعومة</dc:title>
  <dc:creator>Kholoud Eid</dc:creator>
  <cp:lastModifiedBy>Kholoud Eid</cp:lastModifiedBy>
  <cp:revision>2</cp:revision>
  <dcterms:created xsi:type="dcterms:W3CDTF">2013-06-12T15:43:00Z</dcterms:created>
  <dcterms:modified xsi:type="dcterms:W3CDTF">2013-06-12T16:07:35Z</dcterms:modified>
</cp:coreProperties>
</file>