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65" r:id="rId14"/>
    <p:sldId id="267" r:id="rId1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876990-4B01-489E-93B5-E5F653DA56BD}" type="datetimeFigureOut">
              <a:rPr lang="ar-EG" smtClean="0"/>
              <a:t>29/05/1435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1B847B5-11C0-485C-BF95-9B5EADC9A64A}" type="slidenum">
              <a:rPr lang="ar-EG" smtClean="0"/>
              <a:t>‹#›</a:t>
            </a:fld>
            <a:endParaRPr lang="ar-EG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6990-4B01-489E-93B5-E5F653DA56BD}" type="datetimeFigureOut">
              <a:rPr lang="ar-EG" smtClean="0"/>
              <a:t>29/05/1435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47B5-11C0-485C-BF95-9B5EADC9A64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6990-4B01-489E-93B5-E5F653DA56BD}" type="datetimeFigureOut">
              <a:rPr lang="ar-EG" smtClean="0"/>
              <a:t>29/05/1435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47B5-11C0-485C-BF95-9B5EADC9A64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6990-4B01-489E-93B5-E5F653DA56BD}" type="datetimeFigureOut">
              <a:rPr lang="ar-EG" smtClean="0"/>
              <a:t>29/05/1435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47B5-11C0-485C-BF95-9B5EADC9A64A}" type="slidenum">
              <a:rPr lang="ar-EG" smtClean="0"/>
              <a:t>‹#›</a:t>
            </a:fld>
            <a:endParaRPr lang="ar-EG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876990-4B01-489E-93B5-E5F653DA56BD}" type="datetimeFigureOut">
              <a:rPr lang="ar-EG" smtClean="0"/>
              <a:t>29/05/1435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47B5-11C0-485C-BF95-9B5EADC9A64A}" type="slidenum">
              <a:rPr lang="ar-EG" smtClean="0"/>
              <a:t>‹#›</a:t>
            </a:fld>
            <a:endParaRPr lang="ar-EG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6990-4B01-489E-93B5-E5F653DA56BD}" type="datetimeFigureOut">
              <a:rPr lang="ar-EG" smtClean="0"/>
              <a:t>29/05/1435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47B5-11C0-485C-BF95-9B5EADC9A64A}" type="slidenum">
              <a:rPr lang="ar-EG" smtClean="0"/>
              <a:t>‹#›</a:t>
            </a:fld>
            <a:endParaRPr lang="ar-EG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6990-4B01-489E-93B5-E5F653DA56BD}" type="datetimeFigureOut">
              <a:rPr lang="ar-EG" smtClean="0"/>
              <a:t>29/05/1435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47B5-11C0-485C-BF95-9B5EADC9A64A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876990-4B01-489E-93B5-E5F653DA56BD}" type="datetimeFigureOut">
              <a:rPr lang="ar-EG" smtClean="0"/>
              <a:t>29/05/1435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47B5-11C0-485C-BF95-9B5EADC9A64A}" type="slidenum">
              <a:rPr lang="ar-EG" smtClean="0"/>
              <a:t>‹#›</a:t>
            </a:fld>
            <a:endParaRPr lang="ar-EG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6990-4B01-489E-93B5-E5F653DA56BD}" type="datetimeFigureOut">
              <a:rPr lang="ar-EG" smtClean="0"/>
              <a:t>29/05/1435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47B5-11C0-485C-BF95-9B5EADC9A64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876990-4B01-489E-93B5-E5F653DA56BD}" type="datetimeFigureOut">
              <a:rPr lang="ar-EG" smtClean="0"/>
              <a:t>29/05/1435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47B5-11C0-485C-BF95-9B5EADC9A64A}" type="slidenum">
              <a:rPr lang="ar-EG" smtClean="0"/>
              <a:t>‹#›</a:t>
            </a:fld>
            <a:endParaRPr lang="ar-EG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1876990-4B01-489E-93B5-E5F653DA56BD}" type="datetimeFigureOut">
              <a:rPr lang="ar-EG" smtClean="0"/>
              <a:t>29/05/1435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47B5-11C0-485C-BF95-9B5EADC9A64A}" type="slidenum">
              <a:rPr lang="ar-EG" smtClean="0"/>
              <a:t>‹#›</a:t>
            </a:fld>
            <a:endParaRPr lang="ar-EG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1876990-4B01-489E-93B5-E5F653DA56BD}" type="datetimeFigureOut">
              <a:rPr lang="ar-EG" smtClean="0"/>
              <a:t>29/05/1435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1B847B5-11C0-485C-BF95-9B5EADC9A64A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hayah.cc/forum/t8232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hayah.cc/forum/t8232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hayah.cc/forum/t82322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cache.te3p.com/imgcache/94c236f2ac6bd48c42275d70c706e77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cache.te3p.com/imgcache/964f0f026467e61b72c276882880d26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hayah.cc/forum/t8232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ayah.cc/forum/t8232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ar-EG" b="1" dirty="0" smtClean="0"/>
              <a:t>إعداد</a:t>
            </a:r>
          </a:p>
          <a:p>
            <a:r>
              <a:rPr lang="ar-EG" b="1" dirty="0" smtClean="0"/>
              <a:t>د. منى إبراهيم عطية الدمنهوري</a:t>
            </a:r>
          </a:p>
          <a:p>
            <a:r>
              <a:rPr lang="ar-EG" b="1" dirty="0" smtClean="0"/>
              <a:t>أستاذ مساعد بقسم الاقتصاد المنزلي</a:t>
            </a:r>
          </a:p>
          <a:p>
            <a:endParaRPr lang="ar-EG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120640" cy="3744448"/>
          </a:xfrm>
        </p:spPr>
        <p:txBody>
          <a:bodyPr>
            <a:normAutofit fontScale="90000"/>
          </a:bodyPr>
          <a:lstStyle/>
          <a:p>
            <a:pPr algn="r"/>
            <a:r>
              <a:rPr lang="ar-EG" dirty="0" smtClean="0">
                <a:solidFill>
                  <a:schemeClr val="tx1"/>
                </a:solidFill>
              </a:rPr>
              <a:t/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dirty="0">
                <a:solidFill>
                  <a:schemeClr val="tx1"/>
                </a:solidFill>
              </a:rPr>
              <a:t/>
            </a:r>
            <a:br>
              <a:rPr lang="ar-EG" dirty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/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dirty="0">
                <a:solidFill>
                  <a:schemeClr val="tx1"/>
                </a:solidFill>
              </a:rPr>
              <a:t/>
            </a:r>
            <a:br>
              <a:rPr lang="ar-EG" dirty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/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dirty="0">
                <a:solidFill>
                  <a:schemeClr val="tx1"/>
                </a:solidFill>
              </a:rPr>
              <a:t/>
            </a:r>
            <a:br>
              <a:rPr lang="ar-EG" dirty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/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dirty="0">
                <a:solidFill>
                  <a:schemeClr val="tx1"/>
                </a:solidFill>
              </a:rPr>
              <a:t/>
            </a:r>
            <a:br>
              <a:rPr lang="ar-EG" dirty="0">
                <a:solidFill>
                  <a:schemeClr val="tx1"/>
                </a:solidFill>
              </a:rPr>
            </a:br>
            <a:r>
              <a:rPr lang="ar-EG" dirty="0" smtClean="0">
                <a:solidFill>
                  <a:schemeClr val="tx1"/>
                </a:solidFill>
              </a:rPr>
              <a:t/>
            </a:r>
            <a:br>
              <a:rPr lang="ar-EG" dirty="0" smtClean="0">
                <a:solidFill>
                  <a:schemeClr val="tx1"/>
                </a:solidFill>
              </a:rPr>
            </a:br>
            <a:r>
              <a:rPr lang="ar-EG" dirty="0">
                <a:solidFill>
                  <a:schemeClr val="tx1"/>
                </a:solidFill>
              </a:rPr>
              <a:t/>
            </a:r>
            <a:br>
              <a:rPr lang="ar-EG" dirty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>عنوان الدورة :</a:t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>« </a:t>
            </a:r>
            <a:r>
              <a:rPr lang="ar-EG" b="1" dirty="0" err="1" smtClean="0">
                <a:solidFill>
                  <a:schemeClr val="tx1"/>
                </a:solidFill>
              </a:rPr>
              <a:t>حرفتى</a:t>
            </a:r>
            <a:r>
              <a:rPr lang="ar-EG" b="1" dirty="0" smtClean="0">
                <a:solidFill>
                  <a:schemeClr val="tx1"/>
                </a:solidFill>
              </a:rPr>
              <a:t> من صنع يدى » </a:t>
            </a:r>
            <a:br>
              <a:rPr lang="ar-EG" b="1" dirty="0" smtClean="0">
                <a:solidFill>
                  <a:schemeClr val="tx1"/>
                </a:solidFill>
              </a:rPr>
            </a:br>
            <a:r>
              <a:rPr lang="ar-EG" b="1" dirty="0" smtClean="0">
                <a:solidFill>
                  <a:schemeClr val="tx1"/>
                </a:solidFill>
              </a:rPr>
              <a:t>مكان </a:t>
            </a:r>
            <a:r>
              <a:rPr lang="ar-EG" b="1" dirty="0" err="1" smtClean="0">
                <a:solidFill>
                  <a:schemeClr val="tx1"/>
                </a:solidFill>
              </a:rPr>
              <a:t>الدورة:كلية</a:t>
            </a:r>
            <a:r>
              <a:rPr lang="ar-EG" b="1" dirty="0" smtClean="0">
                <a:solidFill>
                  <a:schemeClr val="tx1"/>
                </a:solidFill>
              </a:rPr>
              <a:t> التربية بالزلفى جامعة المجمعة</a:t>
            </a:r>
            <a:endParaRPr lang="ar-EG" b="1" dirty="0">
              <a:solidFill>
                <a:schemeClr val="tx1"/>
              </a:solidFill>
            </a:endParaRPr>
          </a:p>
        </p:txBody>
      </p:sp>
      <p:pic>
        <p:nvPicPr>
          <p:cNvPr id="5" name="صورة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2" y="188641"/>
            <a:ext cx="2174156" cy="1152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0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>
                <a:latin typeface="Calibri"/>
                <a:ea typeface="Calibri"/>
              </a:rPr>
              <a:t>بعد أن نقوم بشد قطعة الجورب النايلون، نقوم بتثبيته باليد أسفل الحلقة، ثم نقوم بلف الخيط حوله، بحيث يكون لون </a:t>
            </a:r>
            <a:br>
              <a:rPr lang="ar-SA" b="1" dirty="0">
                <a:latin typeface="Calibri"/>
                <a:ea typeface="Calibri"/>
              </a:rPr>
            </a:br>
            <a:r>
              <a:rPr lang="ar-SA" b="1" dirty="0">
                <a:latin typeface="Calibri"/>
                <a:ea typeface="Calibri"/>
              </a:rPr>
              <a:t/>
            </a:r>
            <a:br>
              <a:rPr lang="ar-SA" b="1" dirty="0">
                <a:latin typeface="Calibri"/>
                <a:ea typeface="Calibri"/>
              </a:rPr>
            </a:br>
            <a:r>
              <a:rPr lang="ar-SA" b="1" dirty="0">
                <a:latin typeface="Calibri"/>
                <a:ea typeface="Calibri"/>
              </a:rPr>
              <a:t>الخيط المستعمل بنفس ورقة الوردة، كما في شكل 5.</a:t>
            </a:r>
            <a:br>
              <a:rPr lang="ar-SA" b="1" dirty="0">
                <a:latin typeface="Calibri"/>
                <a:ea typeface="Calibri"/>
              </a:rPr>
            </a:br>
            <a:endParaRPr lang="ar-EG" b="1" dirty="0"/>
          </a:p>
        </p:txBody>
      </p:sp>
      <p:pic>
        <p:nvPicPr>
          <p:cNvPr id="5" name="Content Placeholder 4" descr="ورد صناعي 2013. الجوارب الشفافة2013.طريقة وردة من الجوارب الشفافة 2013 194248hayah.jpg">
            <a:hlinkClick r:id="rId2"/>
          </p:cNvPr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1" b="4838"/>
          <a:stretch/>
        </p:blipFill>
        <p:spPr bwMode="auto">
          <a:xfrm>
            <a:off x="3707904" y="116632"/>
            <a:ext cx="2580856" cy="2287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31840" y="4581128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latin typeface="Calibri"/>
                <a:ea typeface="Calibri"/>
              </a:rPr>
              <a:t>نقوم بقص زوائد القماش، تحت العقدة التي قمنا عملها في الشكل السابق رقم 5 ، كما هو موضح في شكل </a:t>
            </a:r>
            <a:br>
              <a:rPr lang="ar-SA" b="1" dirty="0">
                <a:latin typeface="Calibri"/>
                <a:ea typeface="Calibri"/>
              </a:rPr>
            </a:br>
            <a:r>
              <a:rPr lang="ar-SA" b="1" dirty="0">
                <a:latin typeface="Calibri"/>
                <a:ea typeface="Calibri"/>
              </a:rPr>
              <a:t/>
            </a:r>
            <a:br>
              <a:rPr lang="ar-SA" b="1" dirty="0">
                <a:latin typeface="Calibri"/>
                <a:ea typeface="Calibri"/>
              </a:rPr>
            </a:br>
            <a:r>
              <a:rPr lang="ar-SA" b="1" dirty="0">
                <a:latin typeface="Calibri"/>
                <a:ea typeface="Calibri"/>
              </a:rPr>
              <a:t>الصورة 6، 7.</a:t>
            </a:r>
            <a:br>
              <a:rPr lang="ar-SA" b="1" dirty="0">
                <a:latin typeface="Calibri"/>
                <a:ea typeface="Calibri"/>
              </a:rPr>
            </a:br>
            <a:r>
              <a:rPr lang="ar-SA" b="1" dirty="0">
                <a:latin typeface="Calibri"/>
                <a:ea typeface="Calibri"/>
              </a:rPr>
              <a:t/>
            </a:r>
            <a:br>
              <a:rPr lang="ar-SA" b="1" dirty="0">
                <a:latin typeface="Calibri"/>
                <a:ea typeface="Calibri"/>
              </a:rPr>
            </a:br>
            <a:endParaRPr lang="ar-EG" dirty="0"/>
          </a:p>
        </p:txBody>
      </p:sp>
      <p:pic>
        <p:nvPicPr>
          <p:cNvPr id="7" name="Picture 6" descr="ورد صناعي 2013. الجوارب الشفافة2013.طريقة وردة من الجوارب الشفافة 2013 194249hayah.jpg">
            <a:hlinkClick r:id="rId2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t="7671" r="5434" b="4261"/>
          <a:stretch/>
        </p:blipFill>
        <p:spPr bwMode="auto">
          <a:xfrm>
            <a:off x="6055360" y="4167664"/>
            <a:ext cx="2909128" cy="254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ورد صناعي 2013. الجوارب الشفافة2013.طريقة وردة من الجوارب الشفافة 2013 194250hayah.jpg">
            <a:hlinkClick r:id="rId2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9409" r="5635" b="8333"/>
          <a:stretch/>
        </p:blipFill>
        <p:spPr bwMode="auto">
          <a:xfrm>
            <a:off x="251520" y="4360431"/>
            <a:ext cx="2734945" cy="235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60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 algn="ctr" rt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Calibri"/>
                <a:ea typeface="Calibri"/>
                <a:cs typeface="Arial"/>
              </a:rPr>
              <a:t>للحصول على الشكل النهائي </a:t>
            </a:r>
            <a:r>
              <a:rPr lang="ar-SA" sz="2000" b="1" u="sng" dirty="0">
                <a:solidFill>
                  <a:srgbClr val="0000FF"/>
                </a:solidFill>
                <a:latin typeface="Calibri"/>
                <a:ea typeface="Calibri"/>
                <a:cs typeface="Arial"/>
                <a:hlinkClick r:id="rId2" tooltip="من"/>
              </a:rPr>
              <a:t>من</a:t>
            </a:r>
            <a:r>
              <a:rPr lang="ar-SA" sz="2000" b="1" dirty="0">
                <a:latin typeface="Calibri"/>
                <a:ea typeface="Calibri"/>
                <a:cs typeface="Arial"/>
              </a:rPr>
              <a:t> العمل السابق، أنصح بتغطية المكان المربوط أسفل الحلقة، والتي قمنا </a:t>
            </a:r>
            <a:r>
              <a:rPr lang="ar-SA" sz="2000" b="1" dirty="0" smtClean="0">
                <a:latin typeface="Calibri"/>
                <a:ea typeface="Calibri"/>
                <a:cs typeface="Arial"/>
              </a:rPr>
              <a:t>بقصه</a:t>
            </a:r>
            <a:r>
              <a:rPr lang="ar-EG" sz="2000" b="1" dirty="0" smtClean="0">
                <a:latin typeface="Calibri"/>
                <a:ea typeface="Calibri"/>
                <a:cs typeface="Arial"/>
              </a:rPr>
              <a:t>ا ب</a:t>
            </a:r>
            <a:r>
              <a:rPr lang="ar-SA" sz="2000" b="1" dirty="0" smtClean="0">
                <a:latin typeface="Calibri"/>
                <a:ea typeface="Calibri"/>
                <a:cs typeface="Arial"/>
              </a:rPr>
              <a:t>شريط </a:t>
            </a:r>
            <a:r>
              <a:rPr lang="ar-SA" sz="2000" b="1" dirty="0">
                <a:latin typeface="Calibri"/>
                <a:ea typeface="Calibri"/>
                <a:cs typeface="Arial"/>
              </a:rPr>
              <a:t>لاصق أخضر، كي يسهل تجميعها في نهاية العمل، الشكل النهائي للمرحلة الأولي موضح كما في صورة </a:t>
            </a:r>
            <a:r>
              <a:rPr lang="ar-SA" sz="2000" b="1" dirty="0" smtClean="0">
                <a:latin typeface="Calibri"/>
                <a:ea typeface="Calibri"/>
                <a:cs typeface="Arial"/>
              </a:rPr>
              <a:t>رقم </a:t>
            </a:r>
            <a:r>
              <a:rPr lang="ar-SA" sz="2000" b="1" dirty="0">
                <a:latin typeface="Calibri"/>
                <a:ea typeface="Calibri"/>
                <a:cs typeface="Arial"/>
              </a:rPr>
              <a:t>8 </a:t>
            </a:r>
            <a:r>
              <a:rPr lang="ar-SA" sz="2000" b="1" dirty="0" smtClean="0">
                <a:latin typeface="Calibri"/>
                <a:ea typeface="Calibri"/>
                <a:cs typeface="Arial"/>
              </a:rPr>
              <a:t>التالية</a:t>
            </a:r>
            <a:endParaRPr lang="en-US" sz="2000" dirty="0">
              <a:latin typeface="Calibri"/>
              <a:ea typeface="Calibri"/>
              <a:cs typeface="Arial"/>
            </a:endParaRPr>
          </a:p>
        </p:txBody>
      </p:sp>
      <p:pic>
        <p:nvPicPr>
          <p:cNvPr id="4" name="Picture 3" descr="ورد صناعي 2013. الجوارب الشفافة2013.طريقة وردة من الجوارب الشفافة 2013 194251hayah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4" t="9946" r="2408" b="5107"/>
          <a:stretch/>
        </p:blipFill>
        <p:spPr bwMode="auto">
          <a:xfrm>
            <a:off x="6012160" y="2924944"/>
            <a:ext cx="297649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3848" y="2617496"/>
            <a:ext cx="2664296" cy="255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latin typeface="Calibri"/>
                <a:ea typeface="Calibri"/>
              </a:rPr>
              <a:t>عندما ننتهي </a:t>
            </a:r>
            <a:r>
              <a:rPr lang="ar-SA" b="1" u="sng" dirty="0">
                <a:solidFill>
                  <a:srgbClr val="0000FF"/>
                </a:solidFill>
                <a:latin typeface="Calibri"/>
                <a:ea typeface="Calibri"/>
                <a:hlinkClick r:id="rId2" tooltip="من"/>
              </a:rPr>
              <a:t>من</a:t>
            </a:r>
            <a:r>
              <a:rPr lang="ar-SA" b="1" dirty="0">
                <a:latin typeface="Calibri"/>
                <a:ea typeface="Calibri"/>
              </a:rPr>
              <a:t> عمل عدة ورقات للوردة، نقوم بتثبيت ثلاث بتلات في وسط الأوراق، ولفها بالخيط جيداً كما </a:t>
            </a:r>
            <a:r>
              <a:rPr lang="ar-SA" b="1" dirty="0" smtClean="0">
                <a:latin typeface="Calibri"/>
                <a:ea typeface="Calibri"/>
              </a:rPr>
              <a:t>هو</a:t>
            </a:r>
            <a:r>
              <a:rPr lang="ar-EG" b="1" dirty="0" smtClean="0">
                <a:latin typeface="Calibri"/>
                <a:ea typeface="Calibri"/>
              </a:rPr>
              <a:t> </a:t>
            </a:r>
            <a:r>
              <a:rPr lang="ar-SA" b="1" dirty="0">
                <a:solidFill>
                  <a:prstClr val="black"/>
                </a:solidFill>
                <a:latin typeface="Calibri"/>
                <a:ea typeface="Calibri"/>
              </a:rPr>
              <a:t>موضح في الصورة رقم 9.</a:t>
            </a:r>
            <a:endParaRPr lang="en-US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latin typeface="Calibri"/>
                <a:ea typeface="Calibri"/>
              </a:rPr>
              <a:t> </a:t>
            </a:r>
            <a:endParaRPr lang="en-US" dirty="0">
              <a:latin typeface="Calibri"/>
              <a:ea typeface="Calibri"/>
              <a:cs typeface="Arial"/>
            </a:endParaRPr>
          </a:p>
        </p:txBody>
      </p:sp>
      <p:pic>
        <p:nvPicPr>
          <p:cNvPr id="6" name="Picture 5" descr="ورد صناعي 2013. الجوارب الشفافة2013.طريقة وردة من الجوارب الشفافة 2013 194252hayah.jpg">
            <a:hlinkClick r:id="rId2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8333" r="2812" b="3496"/>
          <a:stretch/>
        </p:blipFill>
        <p:spPr bwMode="auto">
          <a:xfrm>
            <a:off x="251520" y="3717032"/>
            <a:ext cx="3096344" cy="2568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81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latin typeface="Calibri"/>
                <a:ea typeface="Calibri"/>
                <a:cs typeface="Arial"/>
              </a:rPr>
              <a:t>نقوم بثني الورقات بشكل منحني قليلاً للخارج لأخذ شكل ورقة الوردة الجميلة، وهكذا نستمر في العمل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بتركيب</a:t>
            </a:r>
            <a:r>
              <a:rPr lang="ar-EG" sz="2400" b="1" dirty="0" smtClean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الوردة </a:t>
            </a:r>
            <a:r>
              <a:rPr lang="ar-SA" sz="2400" b="1" dirty="0">
                <a:latin typeface="Calibri"/>
                <a:ea typeface="Calibri"/>
                <a:cs typeface="Arial"/>
              </a:rPr>
              <a:t>حتي يكتمل شكل الوردة، وذلك بتجميع 4- 5 ورقات للوردة الواحدة، كما هو موضح لشكل الوردة في </a:t>
            </a:r>
            <a:r>
              <a:rPr lang="ar-EG" sz="2400" b="1" dirty="0" smtClean="0">
                <a:latin typeface="Calibri"/>
                <a:ea typeface="Calibri"/>
                <a:cs typeface="Arial"/>
              </a:rPr>
              <a:t>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صورة </a:t>
            </a:r>
            <a:r>
              <a:rPr lang="ar-SA" sz="2400" b="1" dirty="0">
                <a:latin typeface="Calibri"/>
                <a:ea typeface="Calibri"/>
                <a:cs typeface="Arial"/>
              </a:rPr>
              <a:t>رقم 10.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ctr"/>
            <a:endParaRPr lang="ar-EG" dirty="0"/>
          </a:p>
        </p:txBody>
      </p:sp>
      <p:pic>
        <p:nvPicPr>
          <p:cNvPr id="4" name="Picture 3" descr="ورد صناعي 2013. الجوارب الشفافة2013.طريقة وردة من الجوارب الشفافة 2013 194253hayah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t="9140" r="2610" b="3494"/>
          <a:stretch/>
        </p:blipFill>
        <p:spPr bwMode="auto">
          <a:xfrm>
            <a:off x="2555776" y="2708920"/>
            <a:ext cx="475252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23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اشكال متنوعه من الورود </a:t>
            </a:r>
            <a:r>
              <a:rPr lang="ar-EG" dirty="0" err="1" smtClean="0"/>
              <a:t>المصنوعه</a:t>
            </a:r>
            <a:r>
              <a:rPr lang="ar-EG" dirty="0" smtClean="0"/>
              <a:t> من </a:t>
            </a:r>
            <a:r>
              <a:rPr lang="ar-EG" dirty="0" err="1" smtClean="0"/>
              <a:t>الجوراب</a:t>
            </a:r>
            <a:r>
              <a:rPr lang="ar-EG" dirty="0" smtClean="0"/>
              <a:t> </a:t>
            </a:r>
            <a:r>
              <a:rPr lang="ar-EG" dirty="0" err="1" smtClean="0"/>
              <a:t>الشفافه</a:t>
            </a:r>
            <a:endParaRPr lang="ar-EG" dirty="0"/>
          </a:p>
        </p:txBody>
      </p:sp>
      <p:pic>
        <p:nvPicPr>
          <p:cNvPr id="4" name="Content Placeholder 3" descr="اضغط على الصورة لرؤيتها بحجمها الطبيعي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178772" cy="493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01763"/>
            <a:ext cx="5040560" cy="411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2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اضغط على الصورة لرؤيتها بحجمها الطبيعي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672408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816424" cy="5157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3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mtClean="0"/>
              <a:t>الحرفة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t">
              <a:buNone/>
            </a:pPr>
            <a:r>
              <a:rPr lang="ar-EG" dirty="0" smtClean="0"/>
              <a:t/>
            </a:r>
            <a:br>
              <a:rPr lang="ar-EG" dirty="0" smtClean="0"/>
            </a:br>
            <a:r>
              <a:rPr lang="ar-EG" sz="2600" b="1" dirty="0" smtClean="0"/>
              <a:t>الحرفة لغة </a:t>
            </a:r>
            <a:r>
              <a:rPr lang="ar-EG" sz="2600" b="1" dirty="0" smtClean="0"/>
              <a:t>: (1)</a:t>
            </a:r>
            <a:endParaRPr lang="ar-EG" sz="2600" b="1" dirty="0" smtClean="0"/>
          </a:p>
          <a:p>
            <a:pPr marL="0" indent="0" algn="ctr" fontAlgn="t">
              <a:buNone/>
            </a:pPr>
            <a:r>
              <a:rPr lang="ar-EG" sz="2600" b="1" dirty="0" smtClean="0"/>
              <a:t>جمع </a:t>
            </a:r>
            <a:r>
              <a:rPr lang="ar-EG" sz="2600" b="1" dirty="0" err="1" smtClean="0"/>
              <a:t>حِرْفات</a:t>
            </a:r>
            <a:r>
              <a:rPr lang="ar-EG" sz="2600" b="1" dirty="0" smtClean="0"/>
              <a:t> وحِرَف : مِهْنة ، صنعة ، وسيلة الكسب من زراعة ، وصناعة ، وتجارة أو غيرها.</a:t>
            </a:r>
          </a:p>
          <a:p>
            <a:pPr marL="0" indent="0" algn="ctr" fontAlgn="t">
              <a:buNone/>
            </a:pPr>
            <a:endParaRPr lang="ar-EG" sz="2600" b="1" dirty="0"/>
          </a:p>
          <a:p>
            <a:pPr marL="0" indent="0" fontAlgn="t">
              <a:buNone/>
            </a:pPr>
            <a:r>
              <a:rPr lang="ar-EG" sz="2600" b="1" dirty="0" smtClean="0"/>
              <a:t>الحرفة في الاصطلاح:</a:t>
            </a:r>
          </a:p>
          <a:p>
            <a:r>
              <a:rPr lang="ar-EG" sz="2600" b="1" dirty="0" smtClean="0"/>
              <a:t>الحرف اليدوية :هي  « الصناعات المعتمدة على اليد ,أو باستخدام الأدوات البسيطة » . </a:t>
            </a:r>
          </a:p>
          <a:p>
            <a:r>
              <a:rPr lang="ar-EG" sz="2600" b="1" dirty="0" smtClean="0"/>
              <a:t>ا</a:t>
            </a:r>
            <a:r>
              <a:rPr lang="ar-SA" sz="2600" b="1" dirty="0" smtClean="0"/>
              <a:t>لحرفة اليدوية تعتبر سنة من سنن النبي صلى الله عليه وسلم يؤجر عليها صاحبه</a:t>
            </a:r>
            <a:r>
              <a:rPr lang="ar-EG" sz="2600" b="1" dirty="0" smtClean="0"/>
              <a:t>ا</a:t>
            </a:r>
            <a:r>
              <a:rPr lang="ar-SA" sz="2600" b="1" dirty="0" smtClean="0"/>
              <a:t> .</a:t>
            </a:r>
            <a:endParaRPr lang="en-US" sz="2600" b="1" dirty="0" smtClean="0"/>
          </a:p>
          <a:p>
            <a:r>
              <a:rPr lang="ar-EG" sz="2600" b="1" dirty="0" smtClean="0"/>
              <a:t>وقد روى عن أبى هريرة رضى الله عنه أن الرسول صلى الله عليه وسلم قال : " ما أكل أحد طعاما قط خيرا من أن يأكل من عمل يده وأن نبي الله داود عليه السلام كان يأكل من عمل يده » .</a:t>
            </a:r>
          </a:p>
          <a:p>
            <a:endParaRPr lang="ar-EG" sz="2600" b="1" dirty="0" smtClean="0"/>
          </a:p>
          <a:p>
            <a:r>
              <a:rPr lang="ar-EG" sz="2600" b="1" dirty="0" smtClean="0"/>
              <a:t>كما روى عن أبى هريرة رضى الله عنه أن رسول الله صلى الله عليه وسلم قال: " كان </a:t>
            </a:r>
            <a:r>
              <a:rPr lang="ar-EG" sz="2600" b="1" u="sng" dirty="0" smtClean="0"/>
              <a:t>زكريا نجارا "                                                                               .</a:t>
            </a:r>
          </a:p>
          <a:p>
            <a:pPr marL="0" indent="0">
              <a:buNone/>
            </a:pPr>
            <a:endParaRPr lang="ar-EG" sz="2600" b="1" dirty="0" smtClean="0"/>
          </a:p>
          <a:p>
            <a:pPr marL="0" indent="0">
              <a:buNone/>
            </a:pPr>
            <a:endParaRPr lang="ar-EG" sz="2600" b="1" dirty="0" smtClean="0"/>
          </a:p>
          <a:p>
            <a:r>
              <a:rPr lang="ar-EG" sz="2600" b="1" dirty="0" smtClean="0"/>
              <a:t>(1</a:t>
            </a:r>
            <a:r>
              <a:rPr lang="ar-EG" sz="2600" b="1" smtClean="0"/>
              <a:t>) </a:t>
            </a:r>
            <a:r>
              <a:rPr lang="ar-EG" sz="2600" b="1" smtClean="0">
                <a:solidFill>
                  <a:srgbClr val="04617B"/>
                </a:solidFill>
              </a:rPr>
              <a:t>معجم </a:t>
            </a:r>
            <a:r>
              <a:rPr lang="ar-EG" sz="2600" b="1" dirty="0" smtClean="0">
                <a:solidFill>
                  <a:srgbClr val="04617B"/>
                </a:solidFill>
              </a:rPr>
              <a:t>اللغة </a:t>
            </a:r>
            <a:r>
              <a:rPr lang="ar-EG" sz="2600" b="1" dirty="0">
                <a:solidFill>
                  <a:srgbClr val="04617B"/>
                </a:solidFill>
              </a:rPr>
              <a:t>العربية المعاصر </a:t>
            </a:r>
            <a:r>
              <a:rPr lang="ar-EG" sz="2600" b="1" dirty="0" smtClean="0">
                <a:solidFill>
                  <a:srgbClr val="04617B"/>
                </a:solidFill>
              </a:rPr>
              <a:t>طبعه 1429هـ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1308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EG" dirty="0" smtClean="0"/>
          </a:p>
          <a:p>
            <a:endParaRPr lang="ar-EG" dirty="0" smtClean="0"/>
          </a:p>
          <a:p>
            <a:r>
              <a:rPr lang="ar-SA" b="1" dirty="0"/>
              <a:t>وتعتبر الأشغال الفنية </a:t>
            </a:r>
            <a:r>
              <a:rPr lang="ar-EG" b="1" dirty="0" smtClean="0"/>
              <a:t>من الحرف اليدوية , و</a:t>
            </a:r>
            <a:r>
              <a:rPr lang="ar-SA" b="1" dirty="0" smtClean="0"/>
              <a:t>أحد </a:t>
            </a:r>
            <a:r>
              <a:rPr lang="ar-SA" b="1" dirty="0"/>
              <a:t>البنود الرئيسية في مجال التربية الفنية </a:t>
            </a:r>
            <a:r>
              <a:rPr lang="ar-EG" b="1" dirty="0" smtClean="0"/>
              <a:t>, </a:t>
            </a:r>
            <a:r>
              <a:rPr lang="ar-SA" b="1" dirty="0" smtClean="0"/>
              <a:t>ففيها </a:t>
            </a:r>
            <a:r>
              <a:rPr lang="ar-SA" b="1" dirty="0"/>
              <a:t>يتعلم الفرد بعض المهارات والخبرات والمعلومات نتيجة استخدام خامات متنوعة </a:t>
            </a:r>
            <a:r>
              <a:rPr lang="ar-EG" b="1" dirty="0" smtClean="0"/>
              <a:t>, </a:t>
            </a:r>
            <a:r>
              <a:rPr lang="ar-SA" b="1" dirty="0" smtClean="0"/>
              <a:t>ومن </a:t>
            </a:r>
            <a:r>
              <a:rPr lang="ar-SA" b="1" dirty="0"/>
              <a:t>جانب آخر تنمو لديه قدرات وترهف حواسه نتيجة تفاعله وتأمله وتذوقه للخامات المتنوعة </a:t>
            </a:r>
            <a:r>
              <a:rPr lang="ar-SA" b="1" dirty="0" smtClean="0"/>
              <a:t>.</a:t>
            </a:r>
            <a:endParaRPr lang="ar-EG" b="1" dirty="0" smtClean="0"/>
          </a:p>
          <a:p>
            <a:endParaRPr lang="en-US" b="1" dirty="0"/>
          </a:p>
          <a:p>
            <a:r>
              <a:rPr lang="ar-EG" b="1" dirty="0" smtClean="0"/>
              <a:t>ومن أنواع </a:t>
            </a:r>
            <a:r>
              <a:rPr lang="ar-EG" b="1" dirty="0"/>
              <a:t>الحرف اليدوية </a:t>
            </a:r>
            <a:r>
              <a:rPr lang="ar-EG" b="1" dirty="0" smtClean="0"/>
              <a:t>:صناعة الزهور ويعرف الكثير منا أهمية </a:t>
            </a:r>
            <a:r>
              <a:rPr lang="ar-EG" b="1" dirty="0"/>
              <a:t>الزهور </a:t>
            </a:r>
            <a:r>
              <a:rPr lang="ar-EG" b="1" dirty="0" smtClean="0"/>
              <a:t>في </a:t>
            </a:r>
            <a:r>
              <a:rPr lang="ar-EG" b="1" dirty="0"/>
              <a:t>حياتنا كقيمة جمالية تبعث البهجة </a:t>
            </a:r>
            <a:r>
              <a:rPr lang="ar-EG" b="1" dirty="0" smtClean="0"/>
              <a:t>في </a:t>
            </a:r>
            <a:r>
              <a:rPr lang="ar-EG" b="1" dirty="0"/>
              <a:t>النفوس </a:t>
            </a:r>
            <a:r>
              <a:rPr lang="ar-EG" b="1" dirty="0" smtClean="0"/>
              <a:t>,كما </a:t>
            </a:r>
            <a:r>
              <a:rPr lang="ar-EG" b="1" dirty="0"/>
              <a:t>تعد من أرق الهدايا </a:t>
            </a:r>
            <a:r>
              <a:rPr lang="ar-EG" b="1" dirty="0" smtClean="0"/>
              <a:t>وألطفها . </a:t>
            </a:r>
          </a:p>
          <a:p>
            <a:r>
              <a:rPr lang="ar-EG" b="1" dirty="0" smtClean="0"/>
              <a:t>وسوف نتناول بعض الطرق لكيفية صناعة أشكال مختلفة من الزهور بخامات متعددة .</a:t>
            </a:r>
          </a:p>
          <a:p>
            <a:endParaRPr lang="ar-EG" b="1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6630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EG" b="1" dirty="0" smtClean="0"/>
              <a:t>اولا : صناعه الورود من الأقمشة مثل( الستان ,والاورجانزا, الشيفون)</a:t>
            </a:r>
            <a:endParaRPr lang="ar-EG" b="1" dirty="0"/>
          </a:p>
        </p:txBody>
      </p:sp>
      <p:pic>
        <p:nvPicPr>
          <p:cNvPr id="4" name="Content Placeholder 3" descr="طريقة عمل الورد بشريط الستان والاورجنزا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65620" r="2005" b="10989"/>
          <a:stretch/>
        </p:blipFill>
        <p:spPr bwMode="auto">
          <a:xfrm>
            <a:off x="1259632" y="1844824"/>
            <a:ext cx="648072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5424" r="8487"/>
          <a:stretch/>
        </p:blipFill>
        <p:spPr bwMode="auto">
          <a:xfrm>
            <a:off x="3136900" y="4762500"/>
            <a:ext cx="2731244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2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35150"/>
            <a:ext cx="6048672" cy="4186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il_fi" descr="http://umabdullah.com/fnoon/lessons/misc/frs4.gif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1"/>
          <a:stretch/>
        </p:blipFill>
        <p:spPr bwMode="auto">
          <a:xfrm>
            <a:off x="382104" y="1803997"/>
            <a:ext cx="3048000" cy="266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12" y="1803996"/>
            <a:ext cx="266429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"/>
          <a:stretch/>
        </p:blipFill>
        <p:spPr bwMode="auto">
          <a:xfrm>
            <a:off x="6140772" y="1756544"/>
            <a:ext cx="2685728" cy="2694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6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/>
              <a:t>ثانيا: صناعه الورود من الجوارب </a:t>
            </a:r>
            <a:r>
              <a:rPr lang="ar-EG" b="1" dirty="0" err="1" smtClean="0"/>
              <a:t>الشفافه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Courier New"/>
              </a:rPr>
              <a:t>الادوات</a:t>
            </a:r>
            <a:r>
              <a:rPr lang="ar-EG" sz="2400" b="1" dirty="0" smtClean="0">
                <a:solidFill>
                  <a:srgbClr val="FF0000"/>
                </a:solidFill>
                <a:ea typeface="Times New Roman"/>
                <a:cs typeface="Courier New"/>
              </a:rPr>
              <a:t> المطلوبة:</a:t>
            </a:r>
            <a:r>
              <a:rPr lang="ar-SA" sz="2400" b="1" dirty="0" smtClean="0">
                <a:solidFill>
                  <a:srgbClr val="FF0000"/>
                </a:solidFill>
                <a:ea typeface="Times New Roman"/>
                <a:cs typeface="Courier New"/>
              </a:rPr>
              <a:t> </a:t>
            </a:r>
            <a:endParaRPr lang="ar-EG" b="1" dirty="0"/>
          </a:p>
        </p:txBody>
      </p:sp>
      <p:pic>
        <p:nvPicPr>
          <p:cNvPr id="5" name="Picture 4" descr="http://imagecache.te3p.com/imgcache/7a3f77dc5b723cbbfc464ed114abd8a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540060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084168" y="2136338"/>
            <a:ext cx="2376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/>
              <a:t>1</a:t>
            </a:r>
            <a:r>
              <a:rPr lang="ar-EG" b="1" dirty="0"/>
              <a:t> - اسلاك</a:t>
            </a:r>
          </a:p>
          <a:p>
            <a:r>
              <a:rPr lang="ar-EG" b="1" dirty="0"/>
              <a:t> </a:t>
            </a:r>
          </a:p>
          <a:p>
            <a:r>
              <a:rPr lang="ar-EG" b="1" dirty="0"/>
              <a:t>2 - جوارب شفافة</a:t>
            </a:r>
          </a:p>
          <a:p>
            <a:r>
              <a:rPr lang="ar-EG" b="1" dirty="0"/>
              <a:t> </a:t>
            </a:r>
          </a:p>
          <a:p>
            <a:r>
              <a:rPr lang="ar-EG" b="1" dirty="0"/>
              <a:t>3 - شريط لاصق لونه أخضر</a:t>
            </a:r>
          </a:p>
          <a:p>
            <a:r>
              <a:rPr lang="ar-EG" b="1" dirty="0"/>
              <a:t> </a:t>
            </a:r>
          </a:p>
          <a:p>
            <a:r>
              <a:rPr lang="ar-EG" b="1" dirty="0"/>
              <a:t>4 - ابرة وخيط</a:t>
            </a:r>
          </a:p>
          <a:p>
            <a:r>
              <a:rPr lang="ar-EG" b="1" dirty="0"/>
              <a:t> </a:t>
            </a:r>
          </a:p>
          <a:p>
            <a:r>
              <a:rPr lang="ar-EG" b="1" dirty="0"/>
              <a:t>5 - صباغة</a:t>
            </a:r>
          </a:p>
        </p:txBody>
      </p:sp>
    </p:spTree>
    <p:extLst>
      <p:ext uri="{BB962C8B-B14F-4D97-AF65-F5344CB8AC3E}">
        <p14:creationId xmlns:p14="http://schemas.microsoft.com/office/powerpoint/2010/main" val="4145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Rectangle 4"/>
          <p:cNvSpPr/>
          <p:nvPr/>
        </p:nvSpPr>
        <p:spPr>
          <a:xfrm>
            <a:off x="2195736" y="22768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ar-SA" b="1" dirty="0">
                <a:latin typeface="Calibri"/>
                <a:ea typeface="Calibri"/>
              </a:rPr>
              <a:t>طريـقـــة العمـــل: </a:t>
            </a:r>
            <a:br>
              <a:rPr lang="ar-SA" b="1" dirty="0">
                <a:latin typeface="Calibri"/>
                <a:ea typeface="Calibri"/>
              </a:rPr>
            </a:br>
            <a:r>
              <a:rPr lang="ar-SA" b="1" dirty="0">
                <a:latin typeface="Calibri"/>
                <a:ea typeface="Calibri"/>
              </a:rPr>
              <a:t/>
            </a:r>
            <a:br>
              <a:rPr lang="ar-SA" b="1" dirty="0">
                <a:latin typeface="Calibri"/>
                <a:ea typeface="Calibri"/>
              </a:rPr>
            </a:br>
            <a:r>
              <a:rPr lang="ar-SA" b="1" dirty="0">
                <a:latin typeface="Calibri"/>
                <a:ea typeface="Calibri"/>
              </a:rPr>
              <a:t>- نقوم بلف السلك المعدني </a:t>
            </a:r>
            <a:r>
              <a:rPr lang="ar-SA" b="1" dirty="0" err="1">
                <a:latin typeface="Calibri"/>
                <a:ea typeface="Calibri"/>
              </a:rPr>
              <a:t>المجلفن</a:t>
            </a:r>
            <a:r>
              <a:rPr lang="ar-SA" b="1" dirty="0">
                <a:latin typeface="Calibri"/>
                <a:ea typeface="Calibri"/>
              </a:rPr>
              <a:t> حول ماسورة بلاستيكية للحصول على شكل دائري للسلك، ثم نقو بربط السلك </a:t>
            </a:r>
            <a:br>
              <a:rPr lang="ar-SA" b="1" dirty="0">
                <a:latin typeface="Calibri"/>
                <a:ea typeface="Calibri"/>
              </a:rPr>
            </a:br>
            <a:r>
              <a:rPr lang="ar-SA" b="1" dirty="0">
                <a:latin typeface="Calibri"/>
                <a:ea typeface="Calibri"/>
              </a:rPr>
              <a:t/>
            </a:r>
            <a:br>
              <a:rPr lang="ar-SA" b="1" dirty="0">
                <a:latin typeface="Calibri"/>
                <a:ea typeface="Calibri"/>
              </a:rPr>
            </a:br>
            <a:r>
              <a:rPr lang="ar-SA" b="1" dirty="0">
                <a:latin typeface="Calibri"/>
                <a:ea typeface="Calibri"/>
              </a:rPr>
              <a:t>جيدا حول الماسورة، مع ترك 15 سم للساق أسفل الشكل الدائري، كما هو موضح في </a:t>
            </a:r>
            <a:r>
              <a:rPr lang="ar-SA" b="1" dirty="0" smtClean="0">
                <a:latin typeface="Calibri"/>
                <a:ea typeface="Calibri"/>
              </a:rPr>
              <a:t>شكل</a:t>
            </a:r>
            <a:r>
              <a:rPr lang="ar-SA" b="1" dirty="0">
                <a:latin typeface="Calibri"/>
                <a:ea typeface="Calibri"/>
              </a:rPr>
              <a:t/>
            </a:r>
            <a:br>
              <a:rPr lang="ar-SA" b="1" dirty="0">
                <a:latin typeface="Calibri"/>
                <a:ea typeface="Calibri"/>
              </a:rPr>
            </a:br>
            <a:r>
              <a:rPr lang="ar-SA" b="1" dirty="0">
                <a:latin typeface="Calibri"/>
                <a:ea typeface="Calibri"/>
              </a:rPr>
              <a:t/>
            </a:r>
            <a:br>
              <a:rPr lang="ar-SA" b="1" dirty="0">
                <a:latin typeface="Calibri"/>
                <a:ea typeface="Calibri"/>
              </a:rPr>
            </a:br>
            <a:endParaRPr lang="ar-EG" b="1" dirty="0"/>
          </a:p>
        </p:txBody>
      </p:sp>
      <p:pic>
        <p:nvPicPr>
          <p:cNvPr id="6" name="Content Placeholder 5" descr="ورد صناعي 2013. الجوارب الشفافة2013.طريقة وردة من الجوارب الشفافة 2013 194244hayah.jpg">
            <a:hlinkClick r:id="rId2"/>
          </p:cNvPr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2034" r="6037" b="8023"/>
          <a:stretch/>
        </p:blipFill>
        <p:spPr bwMode="auto">
          <a:xfrm>
            <a:off x="6300192" y="3933056"/>
            <a:ext cx="2814216" cy="257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ورد صناعي 2013. الجوارب الشفافة2013.طريقة وردة من الجوارب الشفافة 2013 194245hayah.jpg">
            <a:hlinkClick r:id="rId2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2" t="22849" r="4022" b="4033"/>
          <a:stretch/>
        </p:blipFill>
        <p:spPr bwMode="auto">
          <a:xfrm>
            <a:off x="179512" y="4221088"/>
            <a:ext cx="252028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67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sz="2400" b="1" dirty="0">
                <a:latin typeface="Calibri"/>
                <a:ea typeface="Calibri"/>
                <a:cs typeface="Arial"/>
              </a:rPr>
              <a:t>نقوم بتغطية حلقة السلك التي صنعناها سابقاً بقطعة الجورب النايلون، بحيث نغطي الجهتين </a:t>
            </a:r>
            <a:r>
              <a:rPr lang="ar-SA" sz="2400" b="1" u="sng" dirty="0">
                <a:solidFill>
                  <a:srgbClr val="0000FF"/>
                </a:solidFill>
                <a:latin typeface="Calibri"/>
                <a:ea typeface="Calibri"/>
                <a:cs typeface="Arial"/>
                <a:hlinkClick r:id="rId2" tooltip="من"/>
              </a:rPr>
              <a:t>من</a:t>
            </a:r>
            <a:r>
              <a:rPr lang="ar-SA" sz="2400" b="1" dirty="0">
                <a:latin typeface="Calibri"/>
                <a:ea typeface="Calibri"/>
                <a:cs typeface="Arial"/>
              </a:rPr>
              <a:t> الحلقة، ونشده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جيدا </a:t>
            </a:r>
            <a:r>
              <a:rPr lang="ar-SA" sz="2400" b="1" dirty="0">
                <a:latin typeface="Calibri"/>
                <a:ea typeface="Calibri"/>
                <a:cs typeface="Arial"/>
              </a:rPr>
              <a:t>للأسفل، كما في الشكل 3، 4.</a:t>
            </a:r>
            <a:br>
              <a:rPr lang="ar-SA" sz="2400" b="1" dirty="0">
                <a:latin typeface="Calibri"/>
                <a:ea typeface="Calibri"/>
                <a:cs typeface="Arial"/>
              </a:rPr>
            </a:br>
            <a:endParaRPr lang="ar-EG" b="1" dirty="0"/>
          </a:p>
        </p:txBody>
      </p:sp>
      <p:pic>
        <p:nvPicPr>
          <p:cNvPr id="4" name="Picture 3" descr="ورد صناعي 2013. الجوارب الشفافة2013.طريقة وردة من الجوارب الشفافة 2013 194246hayah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21236" r="4223" b="4032"/>
          <a:stretch/>
        </p:blipFill>
        <p:spPr bwMode="auto">
          <a:xfrm>
            <a:off x="5868144" y="2507104"/>
            <a:ext cx="2862446" cy="2650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ورد صناعي 2013. الجوارب الشفافة2013.طريقة وردة من الجوارب الشفافة 2013 194247hayah.jpg">
            <a:hlinkClick r:id="rId2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2688" r="2005" b="3495"/>
          <a:stretch/>
        </p:blipFill>
        <p:spPr bwMode="auto">
          <a:xfrm>
            <a:off x="2123728" y="2507104"/>
            <a:ext cx="3220968" cy="2650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2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0F6FC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506</TotalTime>
  <Words>318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Soho</vt:lpstr>
      <vt:lpstr>          عنوان الدورة : « حرفتى من صنع يدى »  مكان الدورة:كلية التربية بالزلفى جامعة المجمعة</vt:lpstr>
      <vt:lpstr>الحرفة</vt:lpstr>
      <vt:lpstr>PowerPoint Presentation</vt:lpstr>
      <vt:lpstr>اولا : صناعه الورود من الأقمشة مثل( الستان ,والاورجانزا, الشيفون)</vt:lpstr>
      <vt:lpstr>PowerPoint Presentation</vt:lpstr>
      <vt:lpstr>PowerPoint Presentation</vt:lpstr>
      <vt:lpstr>ثانيا: صناعه الورود من الجوارب الشفافه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اشكال متنوعه من الورود المصنوعه من الجوراب الشفافه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حرفتى من صنع يدى</dc:title>
  <dc:creator>Dr.Mona</dc:creator>
  <cp:lastModifiedBy>Dr.Mona</cp:lastModifiedBy>
  <cp:revision>44</cp:revision>
  <dcterms:created xsi:type="dcterms:W3CDTF">2013-10-07T17:46:11Z</dcterms:created>
  <dcterms:modified xsi:type="dcterms:W3CDTF">2014-03-31T18:25:55Z</dcterms:modified>
</cp:coreProperties>
</file>