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6" r:id="rId2"/>
    <p:sldId id="263" r:id="rId3"/>
    <p:sldId id="262" r:id="rId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676" autoAdjust="0"/>
    <p:restoredTop sz="94660"/>
  </p:normalViewPr>
  <p:slideViewPr>
    <p:cSldViewPr>
      <p:cViewPr>
        <p:scale>
          <a:sx n="54" d="100"/>
          <a:sy n="54" d="100"/>
        </p:scale>
        <p:origin x="-1926" y="-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05/05/36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6576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467544" y="1484784"/>
            <a:ext cx="8208912" cy="1728192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effectLst/>
              </a:rPr>
              <a:t>THE UNIVERSITY VICE-RECTOR FOR POSTGRADUATE STUDIES AND SCIENTIFIC RESEARCH RECEIVES VISITORS</a:t>
            </a:r>
            <a:endParaRPr lang="en-US" sz="36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80716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 rtl="0" fontAlgn="t"/>
            <a:r>
              <a:rPr lang="en-US" b="1" dirty="0"/>
              <a:t>His Excellency the Vice-Rector for Postgraduate Studies and Scientific Research Dr. Mohammad Al-</a:t>
            </a:r>
            <a:r>
              <a:rPr lang="en-US" b="1" dirty="0" err="1"/>
              <a:t>Shaya’a</a:t>
            </a:r>
            <a:r>
              <a:rPr lang="en-US" b="1" dirty="0"/>
              <a:t> received in his office the faculty members and staff  who came to congratulate him on the occasion of Eid Al-</a:t>
            </a:r>
            <a:r>
              <a:rPr lang="en-US" b="1" dirty="0" err="1"/>
              <a:t>fiter</a:t>
            </a:r>
            <a:r>
              <a:rPr lang="en-US" b="1" dirty="0"/>
              <a:t>.</a:t>
            </a:r>
            <a:endParaRPr lang="en-US" dirty="0"/>
          </a:p>
          <a:p>
            <a:pPr algn="l" rtl="0" fontAlgn="t"/>
            <a:r>
              <a:rPr lang="en-US" b="1" dirty="0"/>
              <a:t>Dr. Al-</a:t>
            </a:r>
            <a:r>
              <a:rPr lang="en-US" b="1" dirty="0" err="1"/>
              <a:t>Shaya’a</a:t>
            </a:r>
            <a:r>
              <a:rPr lang="en-US" b="1" dirty="0"/>
              <a:t> expressed his gratitude for this occasion which reflects the deep relationship among staff. He extended his thanks for visitors and wished them a good luck</a:t>
            </a:r>
            <a:r>
              <a:rPr lang="en-US" dirty="0"/>
              <a:t>.</a:t>
            </a:r>
          </a:p>
          <a:p>
            <a:pPr marL="0" indent="0" algn="l" rtl="0">
              <a:buNone/>
            </a:pPr>
            <a:r>
              <a:rPr lang="en-US" dirty="0"/>
              <a:t/>
            </a:r>
            <a:br>
              <a:rPr lang="en-US" dirty="0"/>
            </a:br>
            <a:endParaRPr lang="ar-SA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53467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217318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غلاف فني">
  <a:themeElements>
    <a:clrScheme name="غلاف فني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غلاف فني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غلاف فني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2758</TotalTime>
  <Words>34</Words>
  <Application>Microsoft Office PowerPoint</Application>
  <PresentationFormat>عرض على الشاشة (3:4)‏</PresentationFormat>
  <Paragraphs>4</Paragraphs>
  <Slides>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غلاف فني</vt:lpstr>
      <vt:lpstr>THE UNIVERSITY VICE-RECTOR FOR POSTGRADUATE STUDIES AND SCIENTIFIC RESEARCH RECEIVES VISITORS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وكالة الجامعة للدراسات العليا والبحث العلمي تقدم خدماتها لجميع كليات الجامعة وعماداتها والإدارات التابعة لها ممثلة بإدارة التعاون الدولي</dc:title>
  <dc:creator>Kholoud Eid</dc:creator>
  <cp:lastModifiedBy>Kholoud Eid</cp:lastModifiedBy>
  <cp:revision>75</cp:revision>
  <dcterms:created xsi:type="dcterms:W3CDTF">2015-02-10T13:06:57Z</dcterms:created>
  <dcterms:modified xsi:type="dcterms:W3CDTF">2015-02-23T19:16:51Z</dcterms:modified>
</cp:coreProperties>
</file>