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63" r:id="rId3"/>
    <p:sldId id="262" r:id="rId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676" autoAdjust="0"/>
    <p:restoredTop sz="94660"/>
  </p:normalViewPr>
  <p:slideViewPr>
    <p:cSldViewPr>
      <p:cViewPr>
        <p:scale>
          <a:sx n="54" d="100"/>
          <a:sy n="54" d="100"/>
        </p:scale>
        <p:origin x="-1926" y="-2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645214B-E852-4F85-B423-85388226D0D4}" type="datetimeFigureOut">
              <a:rPr lang="ar-SA" smtClean="0"/>
              <a:t>05/05/36</a:t>
            </a:fld>
            <a:endParaRPr lang="ar-SA"/>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SA"/>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B89CE51-4A7B-4A64-98ED-18F00624C60C}" type="slidenum">
              <a:rPr lang="ar-SA" smtClean="0"/>
              <a:t>‹#›</a:t>
            </a:fld>
            <a:endParaRPr lang="ar-S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05/05/36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05/05/36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05/05/36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
        <p:nvSpPr>
          <p:cNvPr id="11" name="Title 10"/>
          <p:cNvSpPr>
            <a:spLocks noGrp="1"/>
          </p:cNvSpPr>
          <p:nvPr>
            <p:ph type="title"/>
          </p:nvPr>
        </p:nvSpPr>
        <p:spPr/>
        <p:txBody>
          <a:bodyPr/>
          <a:lstStyle/>
          <a:p>
            <a:r>
              <a:rPr lang="ar-SA" smtClean="0"/>
              <a:t>انقر لتحرير نمط العنوان الرئيسي</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645214B-E852-4F85-B423-85388226D0D4}" type="datetimeFigureOut">
              <a:rPr lang="ar-SA" smtClean="0"/>
              <a:t>05/05/36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645214B-E852-4F85-B423-85388226D0D4}" type="datetimeFigureOut">
              <a:rPr lang="ar-SA" smtClean="0"/>
              <a:t>05/05/36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
        <p:nvSpPr>
          <p:cNvPr id="12" name="Title 11"/>
          <p:cNvSpPr>
            <a:spLocks noGrp="1"/>
          </p:cNvSpPr>
          <p:nvPr>
            <p:ph type="title"/>
          </p:nvPr>
        </p:nvSpPr>
        <p:spPr/>
        <p:txBody>
          <a:bodyPr/>
          <a:lstStyle>
            <a:lvl1pPr>
              <a:defRPr>
                <a:solidFill>
                  <a:schemeClr val="tx2"/>
                </a:solidFill>
              </a:defRPr>
            </a:lvl1pPr>
          </a:lstStyle>
          <a:p>
            <a:r>
              <a:rPr lang="ar-SA" smtClean="0"/>
              <a:t>انقر لتحرير نمط العنوان الرئيسي</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645214B-E852-4F85-B423-85388226D0D4}" type="datetimeFigureOut">
              <a:rPr lang="ar-SA" smtClean="0"/>
              <a:t>05/05/36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89CE51-4A7B-4A64-98ED-18F00624C60C}" type="slidenum">
              <a:rPr lang="ar-SA" smtClean="0"/>
              <a:t>‹#›</a:t>
            </a:fld>
            <a:endParaRPr lang="ar-S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F645214B-E852-4F85-B423-85388226D0D4}" type="datetimeFigureOut">
              <a:rPr lang="ar-SA" smtClean="0"/>
              <a:t>05/05/36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89CE51-4A7B-4A64-98ED-18F00624C60C}" type="slidenum">
              <a:rPr lang="ar-SA" smtClean="0"/>
              <a:t>‹#›</a:t>
            </a:fld>
            <a:endParaRPr lang="ar-S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5214B-E852-4F85-B423-85388226D0D4}" type="datetimeFigureOut">
              <a:rPr lang="ar-SA" smtClean="0"/>
              <a:t>05/05/36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05/05/36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05/05/36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645214B-E852-4F85-B423-85388226D0D4}" type="datetimeFigureOut">
              <a:rPr lang="ar-SA" smtClean="0"/>
              <a:t>05/05/36</a:t>
            </a:fld>
            <a:endParaRPr lang="ar-S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0B89CE51-4A7B-4A64-98ED-18F00624C60C}"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mailto:international@mu.edu.sa"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67544" y="1484784"/>
            <a:ext cx="8208912" cy="1728192"/>
          </a:xfrm>
        </p:spPr>
        <p:txBody>
          <a:bodyPr>
            <a:normAutofit fontScale="90000"/>
          </a:bodyPr>
          <a:lstStyle/>
          <a:p>
            <a:r>
              <a:rPr lang="en-US" sz="3600" dirty="0">
                <a:effectLst/>
              </a:rPr>
              <a:t>The International Cooperation Department Attached to The Vice-</a:t>
            </a:r>
            <a:r>
              <a:rPr lang="en-US" sz="3600" dirty="0" err="1">
                <a:effectLst/>
              </a:rPr>
              <a:t>Rectorate</a:t>
            </a:r>
            <a:r>
              <a:rPr lang="en-US" sz="3600" dirty="0">
                <a:effectLst/>
              </a:rPr>
              <a:t> for Graduate Studies &amp; Scientific Research Provides Services to All Related Faculties, Deanships &amp; Administrations</a:t>
            </a:r>
            <a:endParaRPr lang="en-US" sz="3600" dirty="0">
              <a:effectLst/>
            </a:endParaRPr>
          </a:p>
        </p:txBody>
      </p:sp>
    </p:spTree>
    <p:extLst>
      <p:ext uri="{BB962C8B-B14F-4D97-AF65-F5344CB8AC3E}">
        <p14:creationId xmlns:p14="http://schemas.microsoft.com/office/powerpoint/2010/main" val="880716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fontScale="85000" lnSpcReduction="20000"/>
          </a:bodyPr>
          <a:lstStyle/>
          <a:p>
            <a:pPr algn="l" rtl="0" fontAlgn="t"/>
            <a:r>
              <a:rPr lang="en-US" b="1" dirty="0"/>
              <a:t>The International Cooperation Department Attached to The Vice-</a:t>
            </a:r>
            <a:r>
              <a:rPr lang="en-US" b="1" dirty="0" err="1"/>
              <a:t>Rectorate</a:t>
            </a:r>
            <a:r>
              <a:rPr lang="en-US" b="1" dirty="0"/>
              <a:t> for Graduate Studies &amp; Scientific Research is pleased to provide services to all related faculties, deanships &amp; administrations via several programs: Visiting Professor Program, Scientific Exchange Program, Arranging services contracts and international memo of cooperation, students and faculty members exchange program and cooperating with world top educational institutions and universities to develop the university and serve the society.</a:t>
            </a:r>
          </a:p>
          <a:p>
            <a:pPr algn="l" rtl="0" fontAlgn="t"/>
            <a:r>
              <a:rPr lang="en-US" b="1" dirty="0"/>
              <a:t>For more inquiries, you may contact the department of international cooperation via the director,</a:t>
            </a:r>
          </a:p>
          <a:p>
            <a:pPr algn="l" rtl="0" fontAlgn="t"/>
            <a:r>
              <a:rPr lang="en-US" b="1" dirty="0"/>
              <a:t>Dr. </a:t>
            </a:r>
            <a:r>
              <a:rPr lang="en-US" b="1" dirty="0" err="1"/>
              <a:t>Abdelrahman</a:t>
            </a:r>
            <a:r>
              <a:rPr lang="en-US" b="1" dirty="0"/>
              <a:t> Al-</a:t>
            </a:r>
            <a:r>
              <a:rPr lang="en-US" b="1" dirty="0" err="1"/>
              <a:t>Harbi</a:t>
            </a:r>
            <a:r>
              <a:rPr lang="en-US" b="1" dirty="0"/>
              <a:t>,</a:t>
            </a:r>
          </a:p>
          <a:p>
            <a:pPr algn="ctr" rtl="0" fontAlgn="t"/>
            <a:r>
              <a:rPr lang="en-US" b="1" dirty="0"/>
              <a:t>Phone: 4041107, Mobile: 0555172572 or email: </a:t>
            </a:r>
            <a:r>
              <a:rPr lang="en-US" b="1" dirty="0">
                <a:hlinkClick r:id="rId2"/>
              </a:rPr>
              <a:t>international@mu.edu.sa</a:t>
            </a:r>
            <a:endParaRPr lang="en-US" b="1" dirty="0"/>
          </a:p>
          <a:p>
            <a:pPr algn="l" rtl="0"/>
            <a:endParaRPr lang="ar-SA"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8534675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lstStyle/>
          <a:p>
            <a:endParaRPr lang="ar-SA"/>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4121731804"/>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غلاف فني">
  <a:themeElements>
    <a:clrScheme name="غلاف فني">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غلاف فني">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غلاف فني">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2756</TotalTime>
  <Words>127</Words>
  <Application>Microsoft Office PowerPoint</Application>
  <PresentationFormat>عرض على الشاشة (3:4)‏</PresentationFormat>
  <Paragraphs>5</Paragraphs>
  <Slides>3</Slides>
  <Notes>0</Notes>
  <HiddenSlides>0</HiddenSlides>
  <MMClips>0</MMClips>
  <ScaleCrop>false</ScaleCrop>
  <HeadingPairs>
    <vt:vector size="4" baseType="variant">
      <vt:variant>
        <vt:lpstr>نسق</vt:lpstr>
      </vt:variant>
      <vt:variant>
        <vt:i4>1</vt:i4>
      </vt:variant>
      <vt:variant>
        <vt:lpstr>عناوين الشرائح</vt:lpstr>
      </vt:variant>
      <vt:variant>
        <vt:i4>3</vt:i4>
      </vt:variant>
    </vt:vector>
  </HeadingPairs>
  <TitlesOfParts>
    <vt:vector size="4" baseType="lpstr">
      <vt:lpstr>غلاف فني</vt:lpstr>
      <vt:lpstr>The International Cooperation Department Attached to The Vice-Rectorate for Graduate Studies &amp; Scientific Research Provides Services to All Related Faculties, Deanships &amp; Administrations</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وكالة الجامعة للدراسات العليا والبحث العلمي تقدم خدماتها لجميع كليات الجامعة وعماداتها والإدارات التابعة لها ممثلة بإدارة التعاون الدولي</dc:title>
  <dc:creator>Kholoud Eid</dc:creator>
  <cp:lastModifiedBy>Kholoud Eid</cp:lastModifiedBy>
  <cp:revision>74</cp:revision>
  <dcterms:created xsi:type="dcterms:W3CDTF">2015-02-10T13:06:57Z</dcterms:created>
  <dcterms:modified xsi:type="dcterms:W3CDTF">2015-02-23T19:15:27Z</dcterms:modified>
</cp:coreProperties>
</file>