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04/08/34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04/08/34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04/08/34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news/%D9%88%D9%83%D8%A7%D9%84%D8%A9-%D8%A7%D9%84%D8%AC%D8%A7%D9%85%D8%B9%D8%A9-%D9%84%D9%84%D8%AF%D8%B1%D8%A7%D8%B3%D8%A7%D8%AA-%D8%A7%D9%84%D8%B9%D9%84%D9%8A%D8%A7-%D9%88%D8%A7%D9%84%D8%A8%D8%AD%D8%AB-%D8%A7%D9%84%D8%B9%D9%84%D9%85%D9%8A/%D8%A7%D9%84%D8%A7%D9%86%D8%AA%D9%87%D8%A7%D8%A1-%D9%85%D9%86-%D8%A5%D8%AC%D8%B1%D8%A7%D8%A1%D8%A7%D8%AA-%D8%A7%D9%86%D8%B6%D9%85%D8%A7%D9%85-%D8%AC%D8%A7%D9%85%D8%B9%D8%A9-%D8%A7%D9%84%D9%85%D8%AC%D9%85%D8%B9%D8%A9-%D9%84%D8%A5%D8%AA%D8%AD%D8%A7%D8%A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916832"/>
            <a:ext cx="7992888" cy="1656184"/>
          </a:xfrm>
        </p:spPr>
        <p:txBody>
          <a:bodyPr>
            <a:normAutofit fontScale="90000"/>
          </a:bodyPr>
          <a:lstStyle/>
          <a:p>
            <a:r>
              <a:rPr lang="ar-SA" dirty="0">
                <a:hlinkClick r:id="rId2"/>
              </a:rPr>
              <a:t>الانتهاء من إجراءات انضمام جامعة المجمعة </a:t>
            </a:r>
            <a:r>
              <a:rPr lang="ar-SA" dirty="0" err="1">
                <a:hlinkClick r:id="rId2"/>
              </a:rPr>
              <a:t>لإتحاد</a:t>
            </a:r>
            <a:r>
              <a:rPr lang="ar-SA" dirty="0">
                <a:hlinkClick r:id="rId2"/>
              </a:rPr>
              <a:t> الجامعات العالمية</a:t>
            </a:r>
            <a:r>
              <a:rPr lang="ar-SA" dirty="0"/>
              <a:t/>
            </a:r>
            <a:br>
              <a:rPr lang="ar-SA" dirty="0"/>
            </a:br>
            <a:endParaRPr lang="ar-SA" dirty="0"/>
          </a:p>
        </p:txBody>
      </p:sp>
    </p:spTree>
    <p:extLst>
      <p:ext uri="{BB962C8B-B14F-4D97-AF65-F5344CB8AC3E}">
        <p14:creationId xmlns:p14="http://schemas.microsoft.com/office/powerpoint/2010/main" val="383492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20000"/>
          </a:bodyPr>
          <a:lstStyle/>
          <a:p>
            <a:r>
              <a:rPr lang="ar-SA" b="1" dirty="0"/>
              <a:t> لما كانت المنظمات الأكاديمية العالمية هي منظمات تعمل في إطار إقليمي أو عالمي من أجل دعم وتواصل الجامعات إقليميا أو عالمياً مع بعضها البعض، وتعزيز التعاون فيما بينها. ولما كان قبول انضمام أي جامعة لهذه الاتحادات يُعد دليلاً على توافق هذه الجامعة مع المعايير الأكاديمية المطلوبة عالمياً، وكذلك على جودة التعليم فيها.</a:t>
            </a:r>
            <a:endParaRPr lang="en-US" dirty="0"/>
          </a:p>
          <a:p>
            <a:r>
              <a:rPr lang="ar-SA" b="1" dirty="0"/>
              <a:t>    فقد حرصت إدارة جامعة المجمعة على السعي الحثيث من أجل الانضمام لاتحاد الجامعات العالمية ا</a:t>
            </a:r>
            <a:r>
              <a:rPr lang="en-US" b="1" dirty="0"/>
              <a:t> (IAU)</a:t>
            </a:r>
            <a:r>
              <a:rPr lang="ar-SA" b="1" dirty="0"/>
              <a:t>التابع لمنظمة اليونسكو، والذي يتخذ من باريس في فرنسا مقراً له . ولأجل تحقيق هذا الهدف صدرت توجيهات معالي مدير الجامعة الدكتور خالد بن سعد المقرن إلي وكالة الجامعة للدراسات العليا والبحث العلمي بسرعة إتمام إجراءات العضوية، كما قامت إدارة الجامعة بتوفير كافة الموارد اللازمة لنجاح الاتصالات والإجراءات .  </a:t>
            </a:r>
            <a:endParaRPr lang="en-US" dirty="0"/>
          </a:p>
          <a:p>
            <a:endParaRPr lang="ar-SA" dirty="0"/>
          </a:p>
        </p:txBody>
      </p:sp>
    </p:spTree>
    <p:extLst>
      <p:ext uri="{BB962C8B-B14F-4D97-AF65-F5344CB8AC3E}">
        <p14:creationId xmlns:p14="http://schemas.microsoft.com/office/powerpoint/2010/main" val="232678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b="1" dirty="0"/>
              <a:t>   قامت وكالة الجامعة للدراسات العليا والبحث العلمي ممثلة في إدارة العلاقات والتعاون الدولي على مدي أربعة اشهر كاملة بإجراء الاتصالات اللازمة، وكذلك إتمام الإجراءات المطلوبة للحصول على عضوية اتحاد الجامعات العالمية ا</a:t>
            </a:r>
            <a:r>
              <a:rPr lang="en-US" b="1" dirty="0"/>
              <a:t> (IAU)</a:t>
            </a:r>
            <a:r>
              <a:rPr lang="ar-SA" b="1" dirty="0"/>
              <a:t>التابع لمنظمة اليونسكو  وذلك عن طريق الاتصالات المتبادلة ، وبعد التأكد من استيفاء جامعة المجمعة للمعايير المطلوبة من </a:t>
            </a:r>
            <a:r>
              <a:rPr lang="ar-SA" b="1" dirty="0" err="1"/>
              <a:t>الإتحاد</a:t>
            </a:r>
            <a:r>
              <a:rPr lang="ar-SA" b="1" dirty="0"/>
              <a:t>. وجرى متابعة وتبادل الرسائل والمكالمات الهاتفية مع القائمين على </a:t>
            </a:r>
            <a:r>
              <a:rPr lang="ar-SA" b="1" dirty="0" err="1"/>
              <a:t>الإتحاد</a:t>
            </a:r>
            <a:r>
              <a:rPr lang="ar-SA" b="1" dirty="0"/>
              <a:t> وذلك لاستيفاء البيانات الناقصة والإجابة على الاستفسارات المختلفة، إضافة إلي تحويل مبالغ الاشتراكات السنوية المطلوبة .  </a:t>
            </a:r>
            <a:endParaRPr lang="en-US" dirty="0"/>
          </a:p>
          <a:p>
            <a:endParaRPr lang="ar-SA" dirty="0"/>
          </a:p>
        </p:txBody>
      </p:sp>
    </p:spTree>
    <p:extLst>
      <p:ext uri="{BB962C8B-B14F-4D97-AF65-F5344CB8AC3E}">
        <p14:creationId xmlns:p14="http://schemas.microsoft.com/office/powerpoint/2010/main" val="404072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a:t>وقد وصل ـ بحمد الله ـ الرد بالموافقة النهائية من اتحاد الجامعات العالمية</a:t>
            </a:r>
            <a:r>
              <a:rPr lang="en-US" b="1" dirty="0"/>
              <a:t>(IAU)</a:t>
            </a:r>
            <a:r>
              <a:rPr lang="ar-SA" b="1" dirty="0"/>
              <a:t> على انضمام جامعة المجمعة للاتحاد، وذلك لتتوافق الجامعة مع المعايير التي وضعها هذا الاتحاد وذلك بتاريخ 30/10/1432هـ الموافق 28/9/2011م. لتصبح جامعة المجمعة منذ هذا التاريخ عضواً عاملاً في </a:t>
            </a:r>
            <a:r>
              <a:rPr lang="ar-SA" b="1" dirty="0" err="1"/>
              <a:t>إتحاد</a:t>
            </a:r>
            <a:r>
              <a:rPr lang="ar-SA" b="1"/>
              <a:t> الجامعات العالمية التابع لمنظمة اليونسكو .</a:t>
            </a:r>
            <a:endParaRPr lang="ar-SA"/>
          </a:p>
        </p:txBody>
      </p:sp>
    </p:spTree>
    <p:extLst>
      <p:ext uri="{BB962C8B-B14F-4D97-AF65-F5344CB8AC3E}">
        <p14:creationId xmlns:p14="http://schemas.microsoft.com/office/powerpoint/2010/main" val="1005769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24</Words>
  <Application>Microsoft Office PowerPoint</Application>
  <PresentationFormat>عرض على الشاشة (3:4)‏</PresentationFormat>
  <Paragraphs>5</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الانتهاء من إجراءات انضمام جامعة المجمعة لإتحاد الجامعات العالمية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18</cp:revision>
  <dcterms:created xsi:type="dcterms:W3CDTF">2013-06-12T15:43:00Z</dcterms:created>
  <dcterms:modified xsi:type="dcterms:W3CDTF">2013-06-13T10:22:16Z</dcterms:modified>
</cp:coreProperties>
</file>