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62" r:id="rId4"/>
    <p:sldId id="259"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concluding-ceremony-students-activiti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988840"/>
            <a:ext cx="7920880" cy="1584176"/>
          </a:xfrm>
        </p:spPr>
        <p:txBody>
          <a:bodyPr>
            <a:noAutofit/>
          </a:bodyPr>
          <a:lstStyle/>
          <a:p>
            <a:r>
              <a:rPr lang="en-US" sz="3200" dirty="0">
                <a:hlinkClick r:id="rId2"/>
              </a:rPr>
              <a:t>THE CONCLUDING CEREMONY OF STUDENTS ACTIVITIES AT THE UNIVERSITY</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pPr algn="l" rtl="0"/>
            <a:r>
              <a:rPr lang="en-US" b="1" dirty="0"/>
              <a:t>The ceremony was initiated a visit to the gallery of student activities made by His Highness the Rector who listened to a detailed explanation of the most important achievements of the deanship for this academic year. The Rector expressed his gratitude with those activities.</a:t>
            </a:r>
            <a:endParaRPr lang="en-US" dirty="0"/>
          </a:p>
          <a:p>
            <a:pPr algn="l" rtl="0"/>
            <a:r>
              <a:rPr lang="en-US" b="1" dirty="0"/>
              <a:t>A rhetoric ceremony was also held which began by a recitation of the Holy Quran followed by a speech for the dean of student affairs Dr. </a:t>
            </a:r>
            <a:r>
              <a:rPr lang="en-US" b="1" dirty="0" err="1"/>
              <a:t>Hamad</a:t>
            </a:r>
            <a:r>
              <a:rPr lang="en-US" b="1" dirty="0"/>
              <a:t> Al-</a:t>
            </a:r>
            <a:r>
              <a:rPr lang="en-US" b="1" dirty="0" err="1"/>
              <a:t>Gumaizi</a:t>
            </a:r>
            <a:r>
              <a:rPr lang="en-US" b="1" dirty="0"/>
              <a:t> who reviewed the achievements of the deanship in the field of student activities at the local and international level.   He concluded his speech by thanking everyone who contributed to this success, on top of which His Highness the Rector and the deputies-rector. Thanks were also extended to the governmental sectors and social organizations which also made a contribution to the deanship achievements.</a:t>
            </a:r>
            <a:endParaRPr lang="en-US" dirty="0"/>
          </a:p>
          <a:p>
            <a:pPr algn="l"/>
            <a:endParaRPr lang="ar-SA" dirty="0"/>
          </a:p>
        </p:txBody>
      </p:sp>
    </p:spTree>
    <p:extLst>
      <p:ext uri="{BB962C8B-B14F-4D97-AF65-F5344CB8AC3E}">
        <p14:creationId xmlns:p14="http://schemas.microsoft.com/office/powerpoint/2010/main" val="9696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After that, an introductory film was shown about the deanship of student affairs and its activities followed by operetta who gained the admiration of the audience.</a:t>
            </a:r>
            <a:endParaRPr lang="en-US" dirty="0"/>
          </a:p>
          <a:p>
            <a:pPr algn="l" rtl="0"/>
            <a:r>
              <a:rPr lang="en-US" b="1" dirty="0"/>
              <a:t>Addressing the audience, His Highness the Rector Dr. Khalid Al-</a:t>
            </a:r>
            <a:r>
              <a:rPr lang="en-US" b="1" dirty="0" err="1"/>
              <a:t>Mogren</a:t>
            </a:r>
            <a:r>
              <a:rPr lang="en-US" b="1" dirty="0"/>
              <a:t> delivered a speech where he extended his thanks to the efforts being exerted by the deanship of student affairs in serving students and conducting activities. He also thanked the dean and the deanship staff. After that, appreciation certificates and shields were presented to active administrations. At the end, memorial photos were taken with the Rector on this occasion.</a:t>
            </a:r>
            <a:endParaRPr lang="en-US" dirty="0"/>
          </a:p>
          <a:p>
            <a:pPr algn="l"/>
            <a:endParaRPr lang="ar-SA" dirty="0"/>
          </a:p>
        </p:txBody>
      </p:sp>
    </p:spTree>
    <p:extLst>
      <p:ext uri="{BB962C8B-B14F-4D97-AF65-F5344CB8AC3E}">
        <p14:creationId xmlns:p14="http://schemas.microsoft.com/office/powerpoint/2010/main" val="6508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258888"/>
            <a:ext cx="652303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9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12457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208</Words>
  <Application>Microsoft Office PowerPoint</Application>
  <PresentationFormat>عرض على الشاشة (3:4)‏</PresentationFormat>
  <Paragraphs>5</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THE CONCLUDING CEREMONY OF STUDENTS ACTIVITIES AT THE UNIVERSITY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24</cp:revision>
  <dcterms:created xsi:type="dcterms:W3CDTF">2013-06-12T15:43:00Z</dcterms:created>
  <dcterms:modified xsi:type="dcterms:W3CDTF">2013-06-13T18:14:39Z</dcterms:modified>
</cp:coreProperties>
</file>