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04/08/34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4677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04/08/34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9105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04/08/34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7295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04/08/34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060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04/08/34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8402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04/08/34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610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04/08/34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891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04/08/34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220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04/08/34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7093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04/08/34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41895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04/08/34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82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BCFE8-EB7B-4725-A4C8-7A3EEFBFB97C}" type="datetimeFigureOut">
              <a:rPr lang="ar-SA" smtClean="0"/>
              <a:t>04/08/34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776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.edu.sa/ar/news/%D9%88%D9%83%D8%A7%D9%84%D8%A9-%D8%A7%D9%84%D8%AC%D8%A7%D9%85%D8%B9%D8%A9-%D9%84%D9%84%D8%AF%D8%B1%D8%A7%D8%B3%D8%A7%D8%AA-%D8%A7%D9%84%D8%B9%D9%84%D9%8A%D8%A7-%D9%88%D8%A7%D9%84%D8%A8%D8%AD%D8%AB-%D8%A7%D9%84%D8%B9%D9%84%D9%85%D9%8A/%D8%B2%D9%8A%D8%A7%D8%B1%D8%A9-%D9%84%D8%AC%D9%86%D8%A9-%D8%A7%D8%AA%D8%AD%D8%A7%D8%AF-%D8%A7%D9%84%D8%AC%D8%A7%D9%85%D8%B9%D8%A7%D8%AA-%D8%A7%D9%84%D8%B9%D8%B1%D8%A8%D9%8A%D8%A9-%D9%84%D8%AC%D8%A7%D9%85%D8%B9%D8%A9-%D8%A7%D9%84%D9%85%D8%AC%D9%85%D8%B9%D8%A9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1916832"/>
            <a:ext cx="7992888" cy="1656184"/>
          </a:xfrm>
        </p:spPr>
        <p:txBody>
          <a:bodyPr>
            <a:normAutofit fontScale="90000"/>
          </a:bodyPr>
          <a:lstStyle/>
          <a:p>
            <a:r>
              <a:rPr lang="ar-SA" dirty="0">
                <a:hlinkClick r:id="rId2"/>
              </a:rPr>
              <a:t>زيارة لجنة اتحاد الجامعات العربية لجامعة المجمعة</a:t>
            </a:r>
            <a:r>
              <a:rPr lang="ar-SA" dirty="0"/>
              <a:t/>
            </a:r>
            <a:br>
              <a:rPr lang="ar-SA" dirty="0"/>
            </a:b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34923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628800"/>
            <a:ext cx="8686800" cy="4525963"/>
          </a:xfrm>
        </p:spPr>
        <p:txBody>
          <a:bodyPr>
            <a:normAutofit/>
          </a:bodyPr>
          <a:lstStyle/>
          <a:p>
            <a:r>
              <a:rPr lang="ar-SA" sz="2200" b="1" dirty="0"/>
              <a:t> شكلت الأمانة العامة لاتحاد الجامعات العربية بعمان بالأردن لجنة على مستوى عال للقيام بزيارة جامعة المجمعة خلال الفترة من 5-6/12/2011م من أجل فحص وإتمام إجراءات عضوية جامعة المجمعة بالاتحاد . وتتألف اللجنة من الأساتذة :</a:t>
            </a:r>
            <a:endParaRPr lang="en-US" sz="2200" dirty="0"/>
          </a:p>
          <a:p>
            <a:r>
              <a:rPr lang="ar-SA" sz="2200" b="1" dirty="0" err="1"/>
              <a:t>أ.د</a:t>
            </a:r>
            <a:r>
              <a:rPr lang="ar-SA" sz="2200" b="1" dirty="0"/>
              <a:t>/ سلطان أبو عرابي </a:t>
            </a:r>
            <a:r>
              <a:rPr lang="ar-SA" sz="2200" b="1" dirty="0" err="1"/>
              <a:t>العداون</a:t>
            </a:r>
            <a:r>
              <a:rPr lang="ar-SA" sz="2200" b="1" dirty="0"/>
              <a:t>           الأميـــن العــــام لاتحـــاد الجامعــــــات العربيـــــة</a:t>
            </a:r>
            <a:r>
              <a:rPr lang="en-US" sz="2200" dirty="0"/>
              <a:t> </a:t>
            </a:r>
            <a:r>
              <a:rPr lang="ar-SA" sz="2200" b="1" dirty="0" err="1"/>
              <a:t>أ.د</a:t>
            </a:r>
            <a:r>
              <a:rPr lang="ar-SA" sz="2200" b="1" dirty="0"/>
              <a:t>/ سليمان بن عبد الله أبا خليل       مدير جامعــة الإمام محمد بن سـعود الإسلامية </a:t>
            </a:r>
            <a:r>
              <a:rPr lang="en-US" sz="2200" dirty="0"/>
              <a:t> </a:t>
            </a:r>
            <a:r>
              <a:rPr lang="ar-SA" sz="2200" b="1" dirty="0" err="1"/>
              <a:t>أ.د</a:t>
            </a:r>
            <a:r>
              <a:rPr lang="ar-SA" sz="2200" b="1" dirty="0"/>
              <a:t>/ </a:t>
            </a:r>
            <a:r>
              <a:rPr lang="ar-SA" sz="2200" b="1" dirty="0" err="1"/>
              <a:t>اخليف</a:t>
            </a:r>
            <a:r>
              <a:rPr lang="ar-SA" sz="2200" b="1" dirty="0"/>
              <a:t> الطراونة                     رئيس جامعة البلقاء التطبيقية بالمملكة الأردنية</a:t>
            </a:r>
            <a:r>
              <a:rPr lang="en-US" sz="2200" dirty="0"/>
              <a:t> </a:t>
            </a:r>
            <a:endParaRPr lang="ar-SA" sz="2200" dirty="0"/>
          </a:p>
        </p:txBody>
      </p:sp>
    </p:spTree>
    <p:extLst>
      <p:ext uri="{BB962C8B-B14F-4D97-AF65-F5344CB8AC3E}">
        <p14:creationId xmlns:p14="http://schemas.microsoft.com/office/powerpoint/2010/main" val="4128355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/>
              <a:t>   تأتي هذه الزيارة كخطوة ختامية من الإجراءات المطلوبة لحصول جامعة المجمعة على عضوية اتحاد الجامعات العربية </a:t>
            </a:r>
            <a:r>
              <a:rPr lang="en-US" b="1" dirty="0"/>
              <a:t>( AARU)</a:t>
            </a:r>
            <a:r>
              <a:rPr lang="ar-SA" b="1" dirty="0"/>
              <a:t> بعمان بالأردن، وفي الوقت ذاته تأتي تتويجاً لسلسلة طويلة من الخطوات والاتصالات التي قامت بها جامعة المجمعة ممثلة في وكالة الجامعة للدراسات العليا والبحث العلمي ( إدارة العلاقات والتعاون الدولي ) من أجل استيفاء إجراءات العضوية 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84779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/>
              <a:t>وجدير بالذكر إن هذه الإجراءات والتحركات ما كانت لتتم وتُكلل بالنجاح لولا التوجيهات السديدة من معالي مدير الجامعة الدكتور / خالد بن سعد المقرن ، وما وفرته الجامعة من كافة الإمكانيات المادية واللوجستية ـ منذ اللحظات الأولي لنشأتها ـ من أجل الارتقاء بجامعة المجمعة ووضعها على الطريق للوصول إلي مصاف الجامعات العالمية . 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37735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60</Words>
  <Application>Microsoft Office PowerPoint</Application>
  <PresentationFormat>عرض على الشاشة (3:4)‏</PresentationFormat>
  <Paragraphs>5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نسق Office</vt:lpstr>
      <vt:lpstr>زيارة لجنة اتحاد الجامعات العربية لجامعة المجمعة 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وكيل الجامعة للدراسات العليا والبحث العلمي يرعى حفل توقيع عقود المشاريع البحثية المدعومة</dc:title>
  <dc:creator>Kholoud Eid</dc:creator>
  <cp:lastModifiedBy>Kholoud Eid</cp:lastModifiedBy>
  <cp:revision>17</cp:revision>
  <dcterms:created xsi:type="dcterms:W3CDTF">2013-06-12T15:43:00Z</dcterms:created>
  <dcterms:modified xsi:type="dcterms:W3CDTF">2013-06-13T10:19:48Z</dcterms:modified>
</cp:coreProperties>
</file>