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1" r:id="rId3"/>
    <p:sldId id="262" r:id="rId4"/>
    <p:sldId id="259" r:id="rId5"/>
    <p:sldId id="260"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05/08/34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05/08/34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05/08/34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graduate-studies-and-scientific-research/education-college-students-win-trophy-hi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988840"/>
            <a:ext cx="7920880" cy="1584176"/>
          </a:xfrm>
        </p:spPr>
        <p:txBody>
          <a:bodyPr>
            <a:noAutofit/>
          </a:bodyPr>
          <a:lstStyle/>
          <a:p>
            <a:r>
              <a:rPr lang="en-US" sz="3200" dirty="0">
                <a:hlinkClick r:id="rId2"/>
              </a:rPr>
              <a:t>EDUCATION COLLEGE STUDENTS WIN THE TROPHY OF HIS HIGHNESS THE RECTOR</a:t>
            </a:r>
            <a:r>
              <a:rPr lang="en-US" sz="3200" dirty="0"/>
              <a:t/>
            </a:r>
            <a:br>
              <a:rPr lang="en-US" sz="3200" dirty="0"/>
            </a:br>
            <a:endParaRPr lang="ar-SA" sz="3100"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pPr algn="l" rtl="0"/>
            <a:r>
              <a:rPr lang="en-US" b="1" dirty="0"/>
              <a:t>Under the patronage of His Highness the Rector Dr. Khalid Al-</a:t>
            </a:r>
            <a:r>
              <a:rPr lang="en-US" b="1" dirty="0" err="1"/>
              <a:t>Mogren</a:t>
            </a:r>
            <a:r>
              <a:rPr lang="en-US" b="1" dirty="0"/>
              <a:t> and with the attendance of the vice-rector for post-graduate studies and academic research Dr. Mohammad Al-</a:t>
            </a:r>
            <a:r>
              <a:rPr lang="en-US" b="1" dirty="0" err="1"/>
              <a:t>Shaya'a</a:t>
            </a:r>
            <a:r>
              <a:rPr lang="en-US" b="1" dirty="0"/>
              <a:t>, the deanship of student affairs represented by the department of sports activities held a super match patronized by His Highness the Rector at the Prince Salman Bin Abdul Aziz stadium in </a:t>
            </a:r>
            <a:r>
              <a:rPr lang="en-US" b="1" dirty="0" err="1"/>
              <a:t>Majmaah</a:t>
            </a:r>
            <a:r>
              <a:rPr lang="en-US" b="1" dirty="0"/>
              <a:t>. The match was between the champion of the university soccer competition (education college students) and the champion of the university soccer competition for staff. The education college students won the match 2/1 scored by the students Abdel Aziz Al-</a:t>
            </a:r>
            <a:r>
              <a:rPr lang="en-US" b="1" dirty="0" err="1"/>
              <a:t>Dahsh</a:t>
            </a:r>
            <a:r>
              <a:rPr lang="en-US" b="1" dirty="0"/>
              <a:t> and </a:t>
            </a:r>
            <a:r>
              <a:rPr lang="en-US" b="1" dirty="0" err="1"/>
              <a:t>Fahad</a:t>
            </a:r>
            <a:r>
              <a:rPr lang="en-US" b="1" dirty="0"/>
              <a:t> </a:t>
            </a:r>
            <a:r>
              <a:rPr lang="en-US" b="1" dirty="0" err="1"/>
              <a:t>Sayel</a:t>
            </a:r>
            <a:r>
              <a:rPr lang="en-US" b="1" dirty="0"/>
              <a:t>.</a:t>
            </a:r>
            <a:endParaRPr lang="en-US" dirty="0"/>
          </a:p>
          <a:p>
            <a:pPr algn="l" rtl="0"/>
            <a:endParaRPr lang="ar-SA" dirty="0"/>
          </a:p>
        </p:txBody>
      </p:sp>
    </p:spTree>
    <p:extLst>
      <p:ext uri="{BB962C8B-B14F-4D97-AF65-F5344CB8AC3E}">
        <p14:creationId xmlns:p14="http://schemas.microsoft.com/office/powerpoint/2010/main" val="108752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10000"/>
          </a:bodyPr>
          <a:lstStyle/>
          <a:p>
            <a:pPr algn="l" rtl="0"/>
            <a:r>
              <a:rPr lang="en-US" b="1" dirty="0"/>
              <a:t>At the end of the match, the winner team was awarded with the trophy of the competition and the golden medals followed by silvers medals to the defeated team.</a:t>
            </a:r>
            <a:endParaRPr lang="en-US" dirty="0"/>
          </a:p>
          <a:p>
            <a:pPr algn="l" rtl="0"/>
            <a:r>
              <a:rPr lang="en-US" b="1" dirty="0"/>
              <a:t>The supervisor of the student sports and scout </a:t>
            </a:r>
            <a:r>
              <a:rPr lang="en-US" b="1" dirty="0" err="1"/>
              <a:t>activites</a:t>
            </a:r>
            <a:r>
              <a:rPr lang="en-US" b="1" dirty="0"/>
              <a:t> Mr. </a:t>
            </a:r>
            <a:r>
              <a:rPr lang="en-US" b="1" dirty="0" err="1"/>
              <a:t>Naser</a:t>
            </a:r>
            <a:r>
              <a:rPr lang="en-US" b="1" dirty="0"/>
              <a:t> Al-</a:t>
            </a:r>
            <a:r>
              <a:rPr lang="en-US" b="1" dirty="0" err="1"/>
              <a:t>Hannou</a:t>
            </a:r>
            <a:r>
              <a:rPr lang="en-US" b="1" dirty="0"/>
              <a:t> extended his thanks to the dean of student affairs for his support. Thanks were also extended to all participants who made this event a successful one.</a:t>
            </a:r>
            <a:endParaRPr lang="en-US" dirty="0"/>
          </a:p>
        </p:txBody>
      </p:sp>
    </p:spTree>
    <p:extLst>
      <p:ext uri="{BB962C8B-B14F-4D97-AF65-F5344CB8AC3E}">
        <p14:creationId xmlns:p14="http://schemas.microsoft.com/office/powerpoint/2010/main" val="386095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88410"/>
            <a:ext cx="6950667" cy="463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79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4745"/>
            <a:ext cx="6511374" cy="434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12457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192</Words>
  <Application>Microsoft Office PowerPoint</Application>
  <PresentationFormat>عرض على الشاشة (3:4)‏</PresentationFormat>
  <Paragraphs>4</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EDUCATION COLLEGE STUDENTS WIN THE TROPHY OF HIS HIGHNESS THE RECTOR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23</cp:revision>
  <dcterms:created xsi:type="dcterms:W3CDTF">2013-06-12T15:43:00Z</dcterms:created>
  <dcterms:modified xsi:type="dcterms:W3CDTF">2013-06-13T18:03:41Z</dcterms:modified>
</cp:coreProperties>
</file>