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0" r:id="rId4"/>
    <p:sldId id="258" r:id="rId5"/>
    <p:sldId id="259"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04/08/34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04/08/34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04/08/34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ar/news/%D9%88%D9%83%D8%A7%D9%84%D8%A9-%D8%A7%D9%84%D8%AC%D8%A7%D9%85%D8%B9%D8%A9-%D9%84%D9%84%D8%AF%D8%B1%D8%A7%D8%B3%D8%A7%D8%AA-%D8%A7%D9%84%D8%B9%D9%84%D9%8A%D8%A7-%D9%88%D8%A7%D9%84%D8%A8%D8%AD%D8%AB-%D8%A7%D9%84%D8%B9%D9%84%D9%85%D9%8A/%D8%B3%D8%B9%D8%A7%D8%AF%D8%A9-%D9%88%D9%83%D9%8A%D9%84-%D8%A7%D9%84%D8%AC%D8%A7%D9%85%D8%B9%D8%A9-%D9%84%D9%84%D8%AF%D8%B1%D8%A7%D8%B3%D8%A7%D8%AA-%D8%A7%D9%84%D8%B9%D9%84%D9%8A%D8%A7-%D9%88%D8%A7%D9%84%D8%A8%D8%AD%D8%AB-%D8%A7%D9%84%D8%B9%D9%84%D9%85%D9%8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95536" y="1916832"/>
            <a:ext cx="7992888" cy="1656184"/>
          </a:xfrm>
        </p:spPr>
        <p:txBody>
          <a:bodyPr>
            <a:normAutofit fontScale="90000"/>
          </a:bodyPr>
          <a:lstStyle/>
          <a:p>
            <a:r>
              <a:rPr lang="ar-SA" dirty="0">
                <a:hlinkClick r:id="rId2"/>
              </a:rPr>
              <a:t>سعادة وكيل الجامعة للدراسات العليا والبحث العلمي يرأس الجلسة الحادية عشرة في المؤتمر الدولي الثالث للتعلم الإلكتروني والتعليم عن بعد ويزور جناح عمادة التعليم الإلكتروني والتعلم عن بعد في المعرض المصاحب</a:t>
            </a:r>
            <a:r>
              <a:rPr lang="ar-SA" dirty="0"/>
              <a:t/>
            </a:r>
            <a:br>
              <a:rPr lang="ar-SA" dirty="0"/>
            </a:br>
            <a:endParaRPr lang="ar-SA"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r>
              <a:rPr lang="ar-SA" b="1" dirty="0"/>
              <a:t>رأس سعادة وكيل الجامعة سعادة الدكتور محمد بن عبد الله الشايع الجلسة الحادية عشرة ضمن البرنامج العلمي في المؤتمر الدولي الثالث للتعلم الإلكتروني والتعليم عن بعد والذي يُقام تحت عنوان (الممارسة والأداء المنشود ) ، ويشارك فيه متحدثون من مختلف دول العالم ، ويحظى برعايةٍ كريمةٍ من خادم الحرمين الشريفين الملك عبد الله بن عبد العزيز حفظه الله ، ويُعقد في الفترة من 23/3 إلى 26/ 3/1434هـ في فندق </a:t>
            </a:r>
            <a:r>
              <a:rPr lang="ar-SA" b="1" dirty="0" err="1"/>
              <a:t>الريتز</a:t>
            </a:r>
            <a:r>
              <a:rPr lang="ar-SA" b="1" dirty="0"/>
              <a:t> كارلتون بمدينة الرياض . وكانت هذه الجلسة تحت عنوان ( المستقبل لمن يستعد له ) والمتحدث فيها السيد ريتشارد </a:t>
            </a:r>
            <a:r>
              <a:rPr lang="ar-SA" b="1" dirty="0" err="1"/>
              <a:t>جيرفر</a:t>
            </a:r>
            <a:r>
              <a:rPr lang="ar-SA" b="1" dirty="0"/>
              <a:t> . كما قام سعادته بزيارة جناح عمادة التعليم الإلكتروني والتعلم عن بعد المصاحب لأعمال المؤتمر ، والتقى بمنسوبي العمادة المشاركين في الإشراف على جناح العمادة ، واطلع على مجمل المشاريع المقدمة في الجناح . </a:t>
            </a:r>
            <a:endParaRPr lang="ar-SA" dirty="0"/>
          </a:p>
        </p:txBody>
      </p:sp>
    </p:spTree>
    <p:extLst>
      <p:ext uri="{BB962C8B-B14F-4D97-AF65-F5344CB8AC3E}">
        <p14:creationId xmlns:p14="http://schemas.microsoft.com/office/powerpoint/2010/main" val="346127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20000"/>
          </a:bodyPr>
          <a:lstStyle/>
          <a:p>
            <a:r>
              <a:rPr lang="ar-SA" b="1" dirty="0"/>
              <a:t>وفي السياق نفسه رأس سعادة عميد التعليم الإلكتروني والتعلم عن بعد بالجامعة </a:t>
            </a:r>
            <a:r>
              <a:rPr lang="ar-SA" b="1" dirty="0" err="1"/>
              <a:t>د.مسلّم</a:t>
            </a:r>
            <a:r>
              <a:rPr lang="ar-SA" b="1" dirty="0"/>
              <a:t> بن محمد الدوسري الجلسة الحادية والثلاثين ضمن البرنامج العلمي للمؤتمر ، والتي شارك فيها متحدثون من مختلف الدول ، حيث تحدث فيها : </a:t>
            </a:r>
            <a:r>
              <a:rPr lang="ar-SA" b="1" dirty="0" err="1"/>
              <a:t>د.أحمد</a:t>
            </a:r>
            <a:r>
              <a:rPr lang="ar-SA" b="1" dirty="0"/>
              <a:t> السيد الحفناوي و </a:t>
            </a:r>
            <a:r>
              <a:rPr lang="ar-SA" b="1" dirty="0" err="1"/>
              <a:t>د.محمود</a:t>
            </a:r>
            <a:r>
              <a:rPr lang="ar-SA" b="1" dirty="0"/>
              <a:t> السيد الحفناوي من جمهورية مصر العربية عن نموذج مقترح لتفعيل معايير المقررات الالكترونية لذوي الاحتياجات الخاصة بالتعليم العالي وتحدثت </a:t>
            </a:r>
            <a:r>
              <a:rPr lang="ar-SA" b="1" dirty="0" err="1"/>
              <a:t>الدكتوره</a:t>
            </a:r>
            <a:r>
              <a:rPr lang="ar-SA" b="1" dirty="0"/>
              <a:t> وان أسنا نور من دولة ماليزيا عن تطوير مواد العلوم السياسية الخاصة بالتعلم الإلكتروني السريع لطلاب التعليم عن بعد . كما تحدث الدكتور عبدالرحيم الطاهري من المملكة المغربية عن أسلوب الاختيار الرسمي لتطبيق بيئة التعلم الرقمي . وفي نهاية الجلسة تم تقديم الدروع التذكارية من قبل اللجنة المنظمة .</a:t>
            </a:r>
            <a:endParaRPr lang="en-US"/>
          </a:p>
          <a:p>
            <a:endParaRPr lang="ar-SA"/>
          </a:p>
        </p:txBody>
      </p:sp>
    </p:spTree>
    <p:extLst>
      <p:ext uri="{BB962C8B-B14F-4D97-AF65-F5344CB8AC3E}">
        <p14:creationId xmlns:p14="http://schemas.microsoft.com/office/powerpoint/2010/main" val="242376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4" y="1124745"/>
            <a:ext cx="6524897" cy="434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35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1052737"/>
            <a:ext cx="6633092" cy="441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21068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143</Words>
  <Application>Microsoft Office PowerPoint</Application>
  <PresentationFormat>عرض على الشاشة (3:4)‏</PresentationFormat>
  <Paragraphs>3</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سعادة وكيل الجامعة للدراسات العليا والبحث العلمي يرأس الجلسة الحادية عشرة في المؤتمر الدولي الثالث للتعلم الإلكتروني والتعليم عن بعد ويزور جناح عمادة التعليم الإلكتروني والتعلم عن بعد في المعرض المصاحب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16</cp:revision>
  <dcterms:created xsi:type="dcterms:W3CDTF">2013-06-12T15:43:00Z</dcterms:created>
  <dcterms:modified xsi:type="dcterms:W3CDTF">2013-06-13T10:09:31Z</dcterms:modified>
</cp:coreProperties>
</file>