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8%B9%D9%85%D8%A7%D8%AF%D8%A9-%D8%AA%D9%82%D9%86%D9%8A%D8%A9-%D8%A7%D9%84%D9%85%D8%B9%D9%84%D9%88%D9%85%D8%A7%D8%AA-%D8%AA%D8%B9%D9%82%D8%AF-%D8%A7%D9%84%D8%A7%D8%AC%D8%AA%D9%85%D8%A7%D8%B9-%D8%A7%D9%84%D8%AB%D8%A7%D9%84%D8%AB-%D9%84%D9%85%D8%B4%D8%B1%D9%81%D9%8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992888" cy="1656184"/>
          </a:xfrm>
        </p:spPr>
        <p:txBody>
          <a:bodyPr>
            <a:normAutofit fontScale="90000"/>
          </a:bodyPr>
          <a:lstStyle/>
          <a:p>
            <a:r>
              <a:rPr lang="ar-SA" dirty="0">
                <a:hlinkClick r:id="rId2"/>
              </a:rPr>
              <a:t>عمادة تقنية المعلومات تعقد الاجتماع الثالث لمشرفي البوابة الإلكترونية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49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b="1" dirty="0"/>
              <a:t>انطلاقاً من توجيهات معالي مدير الجامعة الدكتور خالد بن سعد المقرن , وبحضور سعادة وكيل الجامعة للدراسات العليا والبحث العلمي الدكتور محمد بن عبدالله الشايع عقدت عمادة تقنية المعلومات ممثلةً بوحدة البوابة الإلكترونية الاجتماع الثالث لمشرفي ومشرفات البوابة الإلكترونية للجامعة ، حيث افتتح سعادةُ عميد تقنية المعلومات الدكتور عمر بن محمد </a:t>
            </a:r>
            <a:r>
              <a:rPr lang="ar-SA" b="1" dirty="0" err="1"/>
              <a:t>المتيهي</a:t>
            </a:r>
            <a:r>
              <a:rPr lang="ar-SA" b="1" dirty="0"/>
              <a:t> الاجتماع بكلمة رحَّب فيها بسعادة وكيل الجامعة للدراسات العليا والبحث العلمي ، وبمشرفي ومشرفات البوابات الإلكترونية، وشكر لهم دورهم الكبير والفاعل في ما حققته البوابة الإلكترونية للجامعة من إنجازات عالمية ، كما شكر معالي مدير الجامعة على حرصه الدائم على دعم البوابة الإلكترونية , ومن ذلك موافقته على استمرار جائزة المواقع الفرعية ومواقع أعضاء هيئة التدريس والموظفين كجائزة سنوية . 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263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b="1" dirty="0"/>
              <a:t>. بعد ذلك تحدَّث سعادةُ وكيل الجامعة للدراسات العليا والبحث العلمي الدكتور محمد بن عبدالله الشايع إلى مشرفي البوابة , حيث شكرهم على تفاعلهم وحرصهم , وأشاد بالنتائج الإيجابية في تقييم البوابة الإلكترونية عبر تقييم </a:t>
            </a:r>
            <a:r>
              <a:rPr lang="ar-SA" b="1" dirty="0" err="1"/>
              <a:t>الويبوماتريكس</a:t>
            </a:r>
            <a:r>
              <a:rPr lang="ar-SA" b="1" dirty="0"/>
              <a:t> , وحثهم على بذل المزيد من الجهود لتحقيق المزيد من التقدم والإنجاز . ثم قام الأستاذ وليد بن عبدالمحسن العولة والأستاذ بدر بن ناصر السالم بعرض مواضيع جدول الاجتماع , ومناقشة بعض الملاحظات الموجودة , وآلية ترجمة محتوى البوابة الإلكترونية , ومناقشتها مع المشرفين . بعدها تحدث الأستاذ يوسف بن حمد الركبان مدير وحدة البوابة الإلكترونية , وقدَّم ملخصاً لنتائج تقييم </a:t>
            </a:r>
            <a:r>
              <a:rPr lang="ar-SA" b="1" dirty="0" err="1"/>
              <a:t>الويبوماتريكس</a:t>
            </a:r>
            <a:r>
              <a:rPr lang="ar-SA" b="1" dirty="0"/>
              <a:t> السابقة , وأبزر المعايير التي يقوم عليها هذا التقييم ، كما عرض ملخصاً لجائزة المواقع الفرعية ومواقع أعضاء هيئة التدريس والموظفين للعام الماضي ، ومعايير التقييم للعام الحالي , ومناقشتها مع المشرفين , و الاتفاق عليها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592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تلا ذلك تلخيص نتائج الاجتماع وتوزيع استبانات تقييم وحدة البوابة الإلكترونية ، ثم عَرض المهندس عزوز الحسني مقدمةً في تطوير الويب بلغة </a:t>
            </a:r>
            <a:r>
              <a:rPr lang="en-US" b="1" dirty="0"/>
              <a:t>HTML</a:t>
            </a:r>
            <a:r>
              <a:rPr lang="ar-SA" b="1" dirty="0"/>
              <a:t> , حيث تحدث عن أهمية اطِّلاع مشرفي البوابات على لغات البرمجة وفائدتها واستخداماتها . هذا و قد حضر الاجتماع مشرفي البوابة الإلكترونية ، و كذلك مديرة وحدة تقنية المعلومات ( القسم النسائي ) الأستاذة غدير الحسيني , ومشرفات البوابة الإلكترونية , حيث تم التواصل معهن بواسطة (الفيديو </a:t>
            </a:r>
            <a:r>
              <a:rPr lang="ar-SA" b="1" dirty="0" err="1"/>
              <a:t>كونفرنس</a:t>
            </a:r>
            <a:r>
              <a:rPr lang="ar-SA" b="1" dirty="0"/>
              <a:t> </a:t>
            </a:r>
            <a:r>
              <a:rPr lang="en-US" b="1" dirty="0"/>
              <a:t>Video Conferencing</a:t>
            </a:r>
            <a:r>
              <a:rPr lang="ar-SA" b="1" dirty="0"/>
              <a:t> ) .</a:t>
            </a:r>
            <a:endParaRPr lang="en-US" dirty="0"/>
          </a:p>
          <a:p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001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7" y="980728"/>
            <a:ext cx="7210382" cy="47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85321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145</Words>
  <Application>Microsoft Office PowerPoint</Application>
  <PresentationFormat>عرض على الشاشة (3:4)‏</PresentationFormat>
  <Paragraphs>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عمادة تقنية المعلومات تعقد الاجتماع الثالث لمشرفي البوابة الإلكترونية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15</cp:revision>
  <dcterms:created xsi:type="dcterms:W3CDTF">2013-06-12T15:43:00Z</dcterms:created>
  <dcterms:modified xsi:type="dcterms:W3CDTF">2013-06-13T09:58:30Z</dcterms:modified>
</cp:coreProperties>
</file>