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0" r:id="rId3"/>
    <p:sldId id="261" r:id="rId4"/>
    <p:sldId id="262" r:id="rId5"/>
    <p:sldId id="259" r:id="rId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3" d="100"/>
          <a:sy n="63" d="100"/>
        </p:scale>
        <p:origin x="-151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43467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099105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1847295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060603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1438402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05/08/34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37610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AC0BCFE8-EB7B-4725-A4C8-7A3EEFBFB97C}" type="datetimeFigureOut">
              <a:rPr lang="ar-SA" smtClean="0"/>
              <a:t>05/08/34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68891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AC0BCFE8-EB7B-4725-A4C8-7A3EEFBFB97C}" type="datetimeFigureOut">
              <a:rPr lang="ar-SA" smtClean="0"/>
              <a:t>05/08/34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003220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C0BCFE8-EB7B-4725-A4C8-7A3EEFBFB97C}" type="datetimeFigureOut">
              <a:rPr lang="ar-SA" smtClean="0"/>
              <a:t>05/08/34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217093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05/08/34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74189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05/08/34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76821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3D4572C-CA5D-45BA-B985-2F1BE3A64225}" type="slidenum">
              <a:rPr lang="ar-SA" smtClean="0"/>
              <a:t>‹#›</a:t>
            </a:fld>
            <a:endParaRPr lang="ar-SA"/>
          </a:p>
        </p:txBody>
      </p:sp>
    </p:spTree>
    <p:extLst>
      <p:ext uri="{BB962C8B-B14F-4D97-AF65-F5344CB8AC3E}">
        <p14:creationId xmlns:p14="http://schemas.microsoft.com/office/powerpoint/2010/main" val="350776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mu.edu.sa/en/news/vice-rector-graduate-studies-and-scientific-research/university-vice-rector-graduate-studies"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67544" y="1988840"/>
            <a:ext cx="7920880" cy="1584176"/>
          </a:xfrm>
        </p:spPr>
        <p:txBody>
          <a:bodyPr>
            <a:noAutofit/>
          </a:bodyPr>
          <a:lstStyle/>
          <a:p>
            <a:r>
              <a:rPr lang="en-US" sz="3200" dirty="0">
                <a:hlinkClick r:id="rId2"/>
              </a:rPr>
              <a:t>The University Vice-Rector for Graduate Studies and Scientific Research Pays a Visit to the Deanship of Academic Research</a:t>
            </a:r>
            <a:r>
              <a:rPr lang="en-US" sz="3200" b="1" dirty="0"/>
              <a:t/>
            </a:r>
            <a:br>
              <a:rPr lang="en-US" sz="3200" b="1" dirty="0"/>
            </a:br>
            <a:endParaRPr lang="ar-SA" sz="3100" b="1" dirty="0"/>
          </a:p>
        </p:txBody>
      </p:sp>
    </p:spTree>
    <p:extLst>
      <p:ext uri="{BB962C8B-B14F-4D97-AF65-F5344CB8AC3E}">
        <p14:creationId xmlns:p14="http://schemas.microsoft.com/office/powerpoint/2010/main" val="3834923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85000" lnSpcReduction="20000"/>
          </a:bodyPr>
          <a:lstStyle/>
          <a:p>
            <a:pPr algn="l" rtl="0"/>
            <a:r>
              <a:rPr lang="en-US" b="1" dirty="0"/>
              <a:t> As a part of the efforts being exerted by the deputyship of Post-graduate Studies and Academic Research to follow up and support the attached deanships and departments, His Excellency the university deputy for post-graduate studies and academic research Dr. Mohammad Al-</a:t>
            </a:r>
            <a:r>
              <a:rPr lang="en-US" b="1" dirty="0" err="1"/>
              <a:t>Shaya'a</a:t>
            </a:r>
            <a:r>
              <a:rPr lang="en-US" b="1" dirty="0"/>
              <a:t> paid a field visit to the headquarter of the academic research deanship at the main campus where he was received by His </a:t>
            </a:r>
            <a:r>
              <a:rPr lang="en-US" b="1" dirty="0" err="1"/>
              <a:t>Excllency</a:t>
            </a:r>
            <a:r>
              <a:rPr lang="en-US" b="1" dirty="0"/>
              <a:t> Dr. Mohammad Al-</a:t>
            </a:r>
            <a:r>
              <a:rPr lang="en-US" b="1" dirty="0" err="1"/>
              <a:t>Sweid</a:t>
            </a:r>
            <a:r>
              <a:rPr lang="en-US" b="1" dirty="0"/>
              <a:t>, the dean of the deanship, Dr. </a:t>
            </a:r>
            <a:r>
              <a:rPr lang="en-US" b="1" dirty="0" err="1"/>
              <a:t>Ibraheem</a:t>
            </a:r>
            <a:r>
              <a:rPr lang="en-US" b="1" dirty="0"/>
              <a:t> Al-</a:t>
            </a:r>
            <a:r>
              <a:rPr lang="en-US" b="1" dirty="0" err="1"/>
              <a:t>Huseinan</a:t>
            </a:r>
            <a:r>
              <a:rPr lang="en-US" b="1" dirty="0"/>
              <a:t>, deputy, Dr. Tariq </a:t>
            </a:r>
            <a:r>
              <a:rPr lang="en-US" b="1" dirty="0" err="1"/>
              <a:t>Ismaeel</a:t>
            </a:r>
            <a:r>
              <a:rPr lang="en-US" b="1" dirty="0"/>
              <a:t>, consultant and the deanship staff.</a:t>
            </a:r>
            <a:endParaRPr lang="en-US" dirty="0"/>
          </a:p>
          <a:p>
            <a:pPr algn="l" rtl="0"/>
            <a:endParaRPr lang="ar-SA" dirty="0"/>
          </a:p>
        </p:txBody>
      </p:sp>
    </p:spTree>
    <p:extLst>
      <p:ext uri="{BB962C8B-B14F-4D97-AF65-F5344CB8AC3E}">
        <p14:creationId xmlns:p14="http://schemas.microsoft.com/office/powerpoint/2010/main" val="1093616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lnSpcReduction="10000"/>
          </a:bodyPr>
          <a:lstStyle/>
          <a:p>
            <a:pPr algn="l" rtl="0"/>
            <a:r>
              <a:rPr lang="en-US" b="1" dirty="0"/>
              <a:t>The visit included a meeting where a presentation was made about the deanship, its units and the mechanism of workflow. It also included a presentation of the deanship activities and events over the last period as well as the upcoming plans for the few coming months. Suggestions and perspectives were also provided that might activate the role of the deanship in a proper manner.</a:t>
            </a:r>
            <a:endParaRPr lang="en-US" dirty="0"/>
          </a:p>
          <a:p>
            <a:pPr algn="l" rtl="0"/>
            <a:endParaRPr lang="ar-SA" dirty="0"/>
          </a:p>
        </p:txBody>
      </p:sp>
    </p:spTree>
    <p:extLst>
      <p:ext uri="{BB962C8B-B14F-4D97-AF65-F5344CB8AC3E}">
        <p14:creationId xmlns:p14="http://schemas.microsoft.com/office/powerpoint/2010/main" val="3154556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algn="l" rtl="0"/>
            <a:r>
              <a:rPr lang="en-US" b="1" dirty="0"/>
              <a:t>Eventually, Dr. Al-</a:t>
            </a:r>
            <a:r>
              <a:rPr lang="en-US" b="1" dirty="0" err="1"/>
              <a:t>Shaya'a</a:t>
            </a:r>
            <a:r>
              <a:rPr lang="en-US" b="1" dirty="0"/>
              <a:t> delivered a speech about the perspectives of the deputyship in the upcoming period and appreciated the role of the deanship. A visit was made by Dr. Al-</a:t>
            </a:r>
            <a:r>
              <a:rPr lang="en-US" b="1" dirty="0" err="1"/>
              <a:t>Shaya'a</a:t>
            </a:r>
            <a:r>
              <a:rPr lang="en-US" b="1" dirty="0"/>
              <a:t> with the accompanied delegation to the departments of the deanship and presented their thanks and appreciations to the efforts.</a:t>
            </a:r>
            <a:endParaRPr lang="en-US" dirty="0"/>
          </a:p>
          <a:p>
            <a:pPr algn="l" rtl="0"/>
            <a:endParaRPr lang="ar-SA" dirty="0"/>
          </a:p>
        </p:txBody>
      </p:sp>
    </p:spTree>
    <p:extLst>
      <p:ext uri="{BB962C8B-B14F-4D97-AF65-F5344CB8AC3E}">
        <p14:creationId xmlns:p14="http://schemas.microsoft.com/office/powerpoint/2010/main" val="2140867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510" y="1268760"/>
            <a:ext cx="6485013" cy="4320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798629"/>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TotalTime>
  <Words>140</Words>
  <Application>Microsoft Office PowerPoint</Application>
  <PresentationFormat>عرض على الشاشة (3:4)‏</PresentationFormat>
  <Paragraphs>4</Paragraphs>
  <Slides>5</Slides>
  <Notes>0</Notes>
  <HiddenSlides>0</HiddenSlides>
  <MMClips>0</MMClips>
  <ScaleCrop>false</ScaleCrop>
  <HeadingPairs>
    <vt:vector size="4" baseType="variant">
      <vt:variant>
        <vt:lpstr>نسق</vt:lpstr>
      </vt:variant>
      <vt:variant>
        <vt:i4>1</vt:i4>
      </vt:variant>
      <vt:variant>
        <vt:lpstr>عناوين الشرائح</vt:lpstr>
      </vt:variant>
      <vt:variant>
        <vt:i4>5</vt:i4>
      </vt:variant>
    </vt:vector>
  </HeadingPairs>
  <TitlesOfParts>
    <vt:vector size="6" baseType="lpstr">
      <vt:lpstr>نسق Office</vt:lpstr>
      <vt:lpstr>The University Vice-Rector for Graduate Studies and Scientific Research Pays a Visit to the Deanship of Academic Research </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وكيل الجامعة للدراسات العليا والبحث العلمي يرعى حفل توقيع عقود المشاريع البحثية المدعومة</dc:title>
  <dc:creator>Kholoud Eid</dc:creator>
  <cp:lastModifiedBy>Kholoud Eid</cp:lastModifiedBy>
  <cp:revision>20</cp:revision>
  <dcterms:created xsi:type="dcterms:W3CDTF">2013-06-12T15:43:00Z</dcterms:created>
  <dcterms:modified xsi:type="dcterms:W3CDTF">2013-06-13T17:30:12Z</dcterms:modified>
</cp:coreProperties>
</file>