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3" d="100"/>
          <a:sy n="63" d="100"/>
        </p:scale>
        <p:origin x="-151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BCFE8-EB7B-4725-A4C8-7A3EEFBFB97C}" type="datetimeFigureOut">
              <a:rPr lang="ar-SA" smtClean="0"/>
              <a:t>04/08/34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4572C-CA5D-45BA-B985-2F1BE3A6422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34677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BCFE8-EB7B-4725-A4C8-7A3EEFBFB97C}" type="datetimeFigureOut">
              <a:rPr lang="ar-SA" smtClean="0"/>
              <a:t>04/08/34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4572C-CA5D-45BA-B985-2F1BE3A6422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99105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BCFE8-EB7B-4725-A4C8-7A3EEFBFB97C}" type="datetimeFigureOut">
              <a:rPr lang="ar-SA" smtClean="0"/>
              <a:t>04/08/34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4572C-CA5D-45BA-B985-2F1BE3A6422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47295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BCFE8-EB7B-4725-A4C8-7A3EEFBFB97C}" type="datetimeFigureOut">
              <a:rPr lang="ar-SA" smtClean="0"/>
              <a:t>04/08/34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4572C-CA5D-45BA-B985-2F1BE3A6422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60603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BCFE8-EB7B-4725-A4C8-7A3EEFBFB97C}" type="datetimeFigureOut">
              <a:rPr lang="ar-SA" smtClean="0"/>
              <a:t>04/08/34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4572C-CA5D-45BA-B985-2F1BE3A6422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38402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BCFE8-EB7B-4725-A4C8-7A3EEFBFB97C}" type="datetimeFigureOut">
              <a:rPr lang="ar-SA" smtClean="0"/>
              <a:t>04/08/34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4572C-CA5D-45BA-B985-2F1BE3A6422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76102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BCFE8-EB7B-4725-A4C8-7A3EEFBFB97C}" type="datetimeFigureOut">
              <a:rPr lang="ar-SA" smtClean="0"/>
              <a:t>04/08/34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4572C-CA5D-45BA-B985-2F1BE3A6422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88910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BCFE8-EB7B-4725-A4C8-7A3EEFBFB97C}" type="datetimeFigureOut">
              <a:rPr lang="ar-SA" smtClean="0"/>
              <a:t>04/08/34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4572C-CA5D-45BA-B985-2F1BE3A6422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03220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BCFE8-EB7B-4725-A4C8-7A3EEFBFB97C}" type="datetimeFigureOut">
              <a:rPr lang="ar-SA" smtClean="0"/>
              <a:t>04/08/34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4572C-CA5D-45BA-B985-2F1BE3A6422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17093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BCFE8-EB7B-4725-A4C8-7A3EEFBFB97C}" type="datetimeFigureOut">
              <a:rPr lang="ar-SA" smtClean="0"/>
              <a:t>04/08/34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4572C-CA5D-45BA-B985-2F1BE3A6422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41895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BCFE8-EB7B-4725-A4C8-7A3EEFBFB97C}" type="datetimeFigureOut">
              <a:rPr lang="ar-SA" smtClean="0"/>
              <a:t>04/08/34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4572C-CA5D-45BA-B985-2F1BE3A6422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6821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0BCFE8-EB7B-4725-A4C8-7A3EEFBFB97C}" type="datetimeFigureOut">
              <a:rPr lang="ar-SA" smtClean="0"/>
              <a:t>04/08/34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D4572C-CA5D-45BA-B985-2F1BE3A6422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0776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u.edu.sa/ar/news/%D9%88%D9%83%D8%A7%D9%84%D8%A9-%D8%A7%D9%84%D8%AC%D8%A7%D9%85%D8%B9%D8%A9-%D9%84%D9%84%D8%AF%D8%B1%D8%A7%D8%B3%D8%A7%D8%AA-%D8%A7%D9%84%D8%B9%D9%84%D9%8A%D8%A7-%D9%88%D8%A7%D9%84%D8%A8%D8%AD%D8%AB-%D8%A7%D9%84%D8%B9%D9%84%D9%85%D9%8A/%D8%AA%D8%AF%D8%B4%D9%8A%D9%86-%D9%83%D8%B1%D8%B3%D9%8A-%D8%A7%D9%84%D8%B4%D9%8A%D8%AE-%D8%B9%D8%A8%D8%AF%D8%A7%D9%84%D9%84%D9%87-%D8%A8%D9%86-%D8%B9%D8%A8%D8%AF%D8%A7%D9%84%D9%85%D8%AD%D8%B3%D9%86-%D8%A7%D9%84%D8%AA%D9%88%D9%8A%D8%AC%D8%B1%D9%8A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467544" y="1988840"/>
            <a:ext cx="7920880" cy="1584176"/>
          </a:xfrm>
        </p:spPr>
        <p:txBody>
          <a:bodyPr>
            <a:normAutofit fontScale="90000"/>
          </a:bodyPr>
          <a:lstStyle/>
          <a:p>
            <a:r>
              <a:rPr lang="ar-SA" dirty="0">
                <a:hlinkClick r:id="rId2"/>
              </a:rPr>
              <a:t>تدشين كرسي الشيخ عبدالله بن عبدالمحسن التويجري للأبحاث التطبيقية لحالات الجلطات الدماغية بالجامعة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834923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ar-SA" b="1" dirty="0"/>
              <a:t>دشَّنَ معالي مدير الجامعة الدكتور خالد بن سعد المقرن بحضور معالي رئيس المؤسسة العامة للموانئ المهندس عبدالعزيز بن محمد التويجري والأستاذ أحمد بن </a:t>
            </a:r>
            <a:r>
              <a:rPr lang="ar-SA" b="1" dirty="0" err="1"/>
              <a:t>عبدلله</a:t>
            </a:r>
            <a:r>
              <a:rPr lang="ar-SA" b="1" dirty="0"/>
              <a:t> التويجري نائباً عن والده صباح أمس كرسي الشيخ عبدالله بن عبدالمحسن التويجري للأبحاث التطبيقية لحالات الجلطات الدماغية ، وقد أُقيم حفلٌ خطابيٌ بهذه المناسبة بقاعة التشريفات بالجامعة ، حضره مدير مكتب وزارة المالية بمحافظة المجمعة الأستاذ إبراهيم بن حمد التويجري</a:t>
            </a:r>
            <a:r>
              <a:rPr lang="en-US" b="1" dirty="0"/>
              <a:t> </a:t>
            </a:r>
            <a:r>
              <a:rPr lang="ar-SA" b="1" dirty="0"/>
              <a:t>،</a:t>
            </a:r>
            <a:r>
              <a:rPr lang="en-US" b="1" dirty="0"/>
              <a:t> </a:t>
            </a:r>
            <a:r>
              <a:rPr lang="ar-SA" b="1" dirty="0"/>
              <a:t>ووكلاء الجامعة</a:t>
            </a:r>
            <a:r>
              <a:rPr lang="en-US" b="1" dirty="0"/>
              <a:t> </a:t>
            </a:r>
            <a:r>
              <a:rPr lang="ar-SA" b="1" dirty="0"/>
              <a:t>،</a:t>
            </a:r>
            <a:r>
              <a:rPr lang="en-US" b="1" dirty="0"/>
              <a:t> </a:t>
            </a:r>
            <a:r>
              <a:rPr lang="ar-SA" b="1" dirty="0"/>
              <a:t>وعدد من المسؤولين في الجامعة</a:t>
            </a:r>
            <a:r>
              <a:rPr lang="en-US" b="1" dirty="0"/>
              <a:t> </a:t>
            </a:r>
            <a:r>
              <a:rPr lang="ar-SA" b="1" dirty="0"/>
              <a:t>،</a:t>
            </a:r>
            <a:r>
              <a:rPr lang="en-US" b="1" dirty="0"/>
              <a:t> </a:t>
            </a:r>
            <a:r>
              <a:rPr lang="ar-SA" b="1" dirty="0"/>
              <a:t>وقد بدأ الحفلُ بالقرآن الكريم رتَّله إبراهيم العيدان</a:t>
            </a:r>
            <a:r>
              <a:rPr lang="en-US" b="1" dirty="0"/>
              <a:t> </a:t>
            </a:r>
            <a:r>
              <a:rPr lang="ar-SA" b="1" dirty="0"/>
              <a:t>،</a:t>
            </a:r>
            <a:r>
              <a:rPr lang="en-US" b="1" dirty="0"/>
              <a:t> </a:t>
            </a:r>
            <a:r>
              <a:rPr lang="ar-SA" b="1" dirty="0"/>
              <a:t>ثم ألقى وكيل الجامعة للدراسات العليا والبحث العلمي الدكتور محمد بن عبدالله الشايع كلمةً أثنى خلالها على مبادرة الشيخ عبدالله التويجري</a:t>
            </a:r>
            <a:r>
              <a:rPr lang="en-US" b="1" dirty="0"/>
              <a:t> </a:t>
            </a:r>
            <a:r>
              <a:rPr lang="ar-SA" b="1" dirty="0"/>
              <a:t>،</a:t>
            </a:r>
            <a:r>
              <a:rPr lang="en-US" b="1" dirty="0"/>
              <a:t> </a:t>
            </a:r>
            <a:r>
              <a:rPr lang="ar-SA" b="1" dirty="0"/>
              <a:t>بعد ذلك شاهد الحضور فيلماً عن مشروعات الجامعة الحالية والمستقبلية</a:t>
            </a:r>
            <a:r>
              <a:rPr lang="en-US" b="1" dirty="0"/>
              <a:t> </a:t>
            </a:r>
            <a:r>
              <a:rPr lang="ar-SA" b="1" dirty="0"/>
              <a:t>،</a:t>
            </a:r>
            <a:r>
              <a:rPr lang="en-US" b="1" dirty="0"/>
              <a:t> </a:t>
            </a:r>
            <a:r>
              <a:rPr lang="ar-SA" b="1" dirty="0"/>
              <a:t>ثم ألقى معالي رئيس المؤسسة العامة للموانئ المهندس عبدالعزيز بن محمد التويجري كلمةَ الشيخ عبدالله بن عبدالمحسن التويجري قال فيها : كان بودي أنْ أكون معكم في هذا اليوم وفي هذه المناسبة إلا أن ظروفي الصحية لم تمكنِّي من ذلك</a:t>
            </a:r>
            <a:r>
              <a:rPr lang="en-US" b="1" dirty="0"/>
              <a:t> </a:t>
            </a:r>
            <a:r>
              <a:rPr lang="ar-SA" b="1" dirty="0"/>
              <a:t>،</a:t>
            </a:r>
            <a:r>
              <a:rPr lang="en-US" b="1" dirty="0"/>
              <a:t> </a:t>
            </a:r>
            <a:r>
              <a:rPr lang="ar-SA" b="1" dirty="0"/>
              <a:t>وأضاف: إنه من حسن الطالع أن تتزامن هذه المناسبة مع مناسبةٍ وطنيةٍ غاليةٍ ألا وهي الذكرى الثامنة لبيعة خادم الحرمين الشريفين - حفظه الله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6359807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ar-SA" b="1" dirty="0"/>
              <a:t>وأشار إلى أنَّ المملكةَ شهدت خلال السنوات القليلة الماضية نهضةٌ تنمويةٌ شاملةٌ ومتنوعةُ العناصر، وكانت </a:t>
            </a:r>
            <a:r>
              <a:rPr lang="ar-SA" b="1" dirty="0" err="1"/>
              <a:t>المبادات</a:t>
            </a:r>
            <a:r>
              <a:rPr lang="ar-SA" b="1" dirty="0"/>
              <a:t> التطويرية لخادم الحرمين الشريفين - وفقه الله - عنواناً لكل خطط التنمية</a:t>
            </a:r>
            <a:r>
              <a:rPr lang="en-US" b="1" dirty="0"/>
              <a:t> </a:t>
            </a:r>
            <a:r>
              <a:rPr lang="ar-SA" b="1" dirty="0"/>
              <a:t>،</a:t>
            </a:r>
            <a:r>
              <a:rPr lang="en-US" b="1" dirty="0"/>
              <a:t> </a:t>
            </a:r>
            <a:r>
              <a:rPr lang="ar-SA" b="1" dirty="0"/>
              <a:t>حيث أصدر - حفظه الله - قراراتٍ مدروسةٍ منها : قرار إنشاء مشروع الملك عبدالله لتطوير التعليم</a:t>
            </a:r>
            <a:r>
              <a:rPr lang="en-US" b="1" dirty="0"/>
              <a:t> </a:t>
            </a:r>
            <a:r>
              <a:rPr lang="ar-SA" b="1" dirty="0"/>
              <a:t>،</a:t>
            </a:r>
            <a:r>
              <a:rPr lang="en-US" b="1" dirty="0"/>
              <a:t> </a:t>
            </a:r>
            <a:r>
              <a:rPr lang="ar-SA" b="1" dirty="0"/>
              <a:t>وبرنامج خادم الحرمين الشريفين للابتعاث</a:t>
            </a:r>
            <a:r>
              <a:rPr lang="en-US" b="1" dirty="0"/>
              <a:t> </a:t>
            </a:r>
            <a:r>
              <a:rPr lang="ar-SA" b="1" dirty="0"/>
              <a:t>،</a:t>
            </a:r>
            <a:r>
              <a:rPr lang="en-US" b="1" dirty="0"/>
              <a:t> </a:t>
            </a:r>
            <a:r>
              <a:rPr lang="ar-SA" b="1" dirty="0"/>
              <a:t>والتوسع في التعليم العالي</a:t>
            </a:r>
            <a:r>
              <a:rPr lang="en-US" b="1" dirty="0"/>
              <a:t> </a:t>
            </a:r>
            <a:r>
              <a:rPr lang="ar-SA" b="1" dirty="0"/>
              <a:t>،وهذه الجامعةُ واحدةٌ من الجامعات التي اُفْتُتِحَت في المناطق والمحافظات ، مما أتاح الفرصة لكل راغب في التعليم أن يجده ، حيث قيَّم وأشاد بخطوات العمل في الجامعة ، وقال : إن ما لاحظناه من تطور مدروس وأعمال توسعة كبيرة في مباني الجامعة ومنشآتها أسعدنا جميعاً</a:t>
            </a:r>
            <a:r>
              <a:rPr lang="en-US" b="1" dirty="0"/>
              <a:t> </a:t>
            </a:r>
            <a:r>
              <a:rPr lang="ar-SA" b="1" dirty="0"/>
              <a:t>،</a:t>
            </a:r>
            <a:r>
              <a:rPr lang="en-US" b="1" dirty="0"/>
              <a:t> </a:t>
            </a:r>
            <a:r>
              <a:rPr lang="ar-SA" b="1" dirty="0"/>
              <a:t>واليوم نحن نشهد مناسبة بداية برنامج كراسي الأبحاث في هذه الجامعة الفتية ، يسرني أن أتقدم بالشكر لمعالي الجامعة وزملائه على إتاحة هذه الفرصة لرعاية الكرسي الأول في الجامعة الذي سيخصص للأبحاث التطبيقية للجلطات الدماغية</a:t>
            </a:r>
            <a:r>
              <a:rPr lang="en-US" b="1" dirty="0"/>
              <a:t> </a:t>
            </a:r>
            <a:r>
              <a:rPr lang="ar-SA" b="1" dirty="0"/>
              <a:t>،</a:t>
            </a:r>
            <a:r>
              <a:rPr lang="en-US" b="1" dirty="0"/>
              <a:t> </a:t>
            </a:r>
            <a:r>
              <a:rPr lang="ar-SA" b="1" dirty="0"/>
              <a:t>بعد ذلك ألقى معالي مدير الجامعة الدكتور خالد المقرن كلمةً قال فيها : إنَّ الجامعةَ تَتشرَّفُ اليومَ بتوقيع كرسي الشيخ عبدالله بن عبدالمحسن التويجري للأبحاث التطبيقية لحالات الجلطات الدماغية كباكورة لكراسي الجامعة البحثية - إن شاء الله</a:t>
            </a:r>
            <a:r>
              <a:rPr lang="en-US" b="1" dirty="0"/>
              <a:t> - </a:t>
            </a:r>
            <a:r>
              <a:rPr lang="ar-SA" b="1" dirty="0"/>
              <a:t>،</a:t>
            </a:r>
            <a:r>
              <a:rPr lang="en-US" b="1" dirty="0"/>
              <a:t> </a:t>
            </a:r>
            <a:r>
              <a:rPr lang="ar-SA" b="1" dirty="0"/>
              <a:t>وشكر الله على ما أنعم على هذه البلاد من نعمٍ عديدةٍ</a:t>
            </a:r>
            <a:r>
              <a:rPr lang="en-US" b="1" dirty="0"/>
              <a:t> </a:t>
            </a:r>
            <a:r>
              <a:rPr lang="ar-SA" b="1" dirty="0"/>
              <a:t>،</a:t>
            </a:r>
            <a:r>
              <a:rPr lang="en-US" b="1" dirty="0"/>
              <a:t> </a:t>
            </a:r>
            <a:r>
              <a:rPr lang="ar-SA" b="1" dirty="0"/>
              <a:t>كما رفع خالص شكره وتقديره لمقام خادم الحرمين الشريفين وسمو ولي عهده الأمين وسمو النائب الثاني</a:t>
            </a:r>
            <a:r>
              <a:rPr lang="en-US" b="1" dirty="0"/>
              <a:t> </a:t>
            </a:r>
            <a:r>
              <a:rPr lang="ar-SA" b="1" dirty="0"/>
              <a:t>،</a:t>
            </a:r>
            <a:r>
              <a:rPr lang="en-US" b="1" dirty="0"/>
              <a:t> </a:t>
            </a:r>
            <a:r>
              <a:rPr lang="ar-SA" b="1" dirty="0"/>
              <a:t>وأشار إلى أن هذا الكرسي هو نتيجةٌ لمشاركةٍ فاعلةٍ بين الجامعة وتعاملاتها مع الجماعات والأفراد</a:t>
            </a:r>
            <a:r>
              <a:rPr lang="en-US" b="1" dirty="0"/>
              <a:t> </a:t>
            </a:r>
            <a:r>
              <a:rPr lang="ar-SA" b="1" dirty="0"/>
              <a:t>،</a:t>
            </a:r>
            <a:r>
              <a:rPr lang="en-US" b="1" dirty="0"/>
              <a:t> </a:t>
            </a:r>
            <a:r>
              <a:rPr lang="ar-SA" b="1" dirty="0"/>
              <a:t>بعد ذلك وقّع معالي مدير الجامعة الدكتور خالد المقرن والأستاذ أحمد بن عبدالله التويجري نيابةً عن والده كرسي الشيخ عبدالله بن عبدالمحسن التويجري لأبحاث التطبيقية لحالات الجلطات الدماغية </a:t>
            </a:r>
            <a:r>
              <a:rPr lang="ar-SA" b="1" dirty="0" smtClean="0"/>
              <a:t> .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9326550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ar-SA" b="1" dirty="0"/>
              <a:t>الدماغية</a:t>
            </a:r>
            <a:r>
              <a:rPr lang="en-US" b="1" dirty="0"/>
              <a:t> . </a:t>
            </a:r>
            <a:r>
              <a:rPr lang="ar-SA" b="1" dirty="0"/>
              <a:t>وبعد انتهاء مراسم التوقيع تحدث مدير الجامعة للصحفيين حيث قال : أشكرُ حكومةَ خادم الحرمين الشريفين على ما وصلت إليه هذه الجامعة ، حيث حقَّقت الجامعةُ اليومَ مشاركةً جديدةً</a:t>
            </a:r>
            <a:r>
              <a:rPr lang="en-US" b="1" dirty="0"/>
              <a:t> </a:t>
            </a:r>
            <a:r>
              <a:rPr lang="ar-SA" b="1" dirty="0"/>
              <a:t>،</a:t>
            </a:r>
            <a:r>
              <a:rPr lang="en-US" b="1" dirty="0"/>
              <a:t> </a:t>
            </a:r>
            <a:r>
              <a:rPr lang="ar-SA" b="1" dirty="0"/>
              <a:t>وهي كراسي البحث العلمي</a:t>
            </a:r>
            <a:r>
              <a:rPr lang="en-US" b="1" dirty="0"/>
              <a:t> </a:t>
            </a:r>
            <a:r>
              <a:rPr lang="ar-SA" b="1" dirty="0"/>
              <a:t>،</a:t>
            </a:r>
            <a:r>
              <a:rPr lang="en-US" b="1" dirty="0"/>
              <a:t> </a:t>
            </a:r>
            <a:r>
              <a:rPr lang="ar-SA" b="1" dirty="0"/>
              <a:t>خاصة وأن هذا الكرسي يعتبر كرسي نوعي ؛ لأنه يتعلق بالأبحاث التطبيقية للجلطات الدماغية،</a:t>
            </a:r>
            <a:r>
              <a:rPr lang="en-US" b="1" dirty="0"/>
              <a:t> </a:t>
            </a:r>
            <a:r>
              <a:rPr lang="ar-SA" b="1" dirty="0"/>
              <a:t>ولا شك أنَّ التحاق الجامعة ومبادرة الجامعة لهذه النوعية من الكراسي تؤكد أنَّ الجامعةَ لديها الثقة ومن الأدوات والجودة الشيء الكثير</a:t>
            </a:r>
            <a:r>
              <a:rPr lang="en-US" b="1" dirty="0"/>
              <a:t> </a:t>
            </a:r>
            <a:r>
              <a:rPr lang="ar-SA" b="1" dirty="0"/>
              <a:t>، والذي يُمكِّنها أنْ تُراهنَ وتقتحمَ هذا المجال المهم جداً ، وبالمناسبة أشكر المُمَوِّلَ سعادة الشيخ عبدالله بن عبدالمحسن التويجري</a:t>
            </a:r>
            <a:r>
              <a:rPr lang="en-US" b="1" dirty="0"/>
              <a:t> </a:t>
            </a:r>
            <a:r>
              <a:rPr lang="ar-SA" b="1" dirty="0"/>
              <a:t>،</a:t>
            </a:r>
            <a:r>
              <a:rPr lang="en-US" b="1" dirty="0"/>
              <a:t> </a:t>
            </a:r>
            <a:r>
              <a:rPr lang="ar-SA" b="1" dirty="0"/>
              <a:t>وأسأل الله أن يكون هذا الكرسي باكورة خير للكراسي القادمة</a:t>
            </a:r>
            <a:r>
              <a:rPr lang="en-US" b="1" dirty="0"/>
              <a:t> </a:t>
            </a:r>
            <a:r>
              <a:rPr lang="ar-SA" b="1" dirty="0"/>
              <a:t>،وأوضح أنَّ الجامعةَ حريصةٌ على ألا تُقْدِمَ على أي خطوة سواء في الكراسي أو غيرها إلا وأنْ تضمن بمشيئة الله تعالى الأدوات والنجاح</a:t>
            </a:r>
            <a:r>
              <a:rPr lang="en-US" b="1" dirty="0"/>
              <a:t> </a:t>
            </a:r>
            <a:r>
              <a:rPr lang="ar-SA" b="1" dirty="0"/>
              <a:t>،</a:t>
            </a:r>
            <a:r>
              <a:rPr lang="en-US" b="1" dirty="0"/>
              <a:t> </a:t>
            </a:r>
            <a:r>
              <a:rPr lang="ar-SA" b="1" dirty="0"/>
              <a:t>وأنا واثق بمشيئة الله أنْ هذا الكرسي ستتلوه كراسي أخرى ، لكن لدى الجامعة رؤية أنْ تكون الكراسي للجامعة كراسي نوعية تخدم التخصصات العلمية والبيئة المحلية التي تتناسب مع الجامعة</a:t>
            </a:r>
            <a:r>
              <a:rPr lang="en-US" b="1" dirty="0"/>
              <a:t> </a:t>
            </a:r>
            <a:r>
              <a:rPr lang="ar-SA" b="1" dirty="0"/>
              <a:t>،</a:t>
            </a:r>
            <a:r>
              <a:rPr lang="en-US" b="1" dirty="0"/>
              <a:t> </a:t>
            </a:r>
            <a:r>
              <a:rPr lang="ar-SA" b="1" dirty="0"/>
              <a:t>فنحن حريصون على أن تكون هذه الكراسي كراسي عملية جادة في أن تجعلها أبحاث ونتائج طيبة يستفيد منها الناس بمشيئة الله</a:t>
            </a:r>
            <a:r>
              <a:rPr lang="en-US" b="1" dirty="0"/>
              <a:t> . </a:t>
            </a:r>
            <a:endParaRPr lang="en-US" dirty="0"/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7625661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764704"/>
            <a:ext cx="7635056" cy="5073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93241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836712"/>
            <a:ext cx="7431232" cy="4792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56189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56313172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1077</TotalTime>
  <Words>108</Words>
  <Application>Microsoft Office PowerPoint</Application>
  <PresentationFormat>عرض على الشاشة (3:4)‏</PresentationFormat>
  <Paragraphs>4</Paragraphs>
  <Slides>7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7</vt:i4>
      </vt:variant>
    </vt:vector>
  </HeadingPairs>
  <TitlesOfParts>
    <vt:vector size="8" baseType="lpstr">
      <vt:lpstr>نسق Office</vt:lpstr>
      <vt:lpstr>تدشين كرسي الشيخ عبدالله بن عبدالمحسن التويجري للأبحاث التطبيقية لحالات الجلطات الدماغية بالجامعة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وكيل الجامعة للدراسات العليا والبحث العلمي يرعى حفل توقيع عقود المشاريع البحثية المدعومة</dc:title>
  <dc:creator>Kholoud Eid</dc:creator>
  <cp:lastModifiedBy>Kholoud Eid</cp:lastModifiedBy>
  <cp:revision>12</cp:revision>
  <dcterms:created xsi:type="dcterms:W3CDTF">2013-06-12T15:43:00Z</dcterms:created>
  <dcterms:modified xsi:type="dcterms:W3CDTF">2013-06-13T09:40:38Z</dcterms:modified>
</cp:coreProperties>
</file>