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08912" cy="2304256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وكيل الجامعة للدراسات العليا والبحث العلمي يتسلم التقرير السنوي لكلية التربية بالمجمعة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04864"/>
            <a:ext cx="8003232" cy="4452739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استقبل سعادة الدكتور محمد بن عبدالله الشايع وكيل الجامعة للدراسات العليا والبحث العلمي في مكتبه سعادة الدكتور عبدالرحمن بن أحمد السبت عميد كلية التربية بالمجمعة.</a:t>
            </a:r>
          </a:p>
          <a:p>
            <a:pPr fontAlgn="t"/>
            <a:r>
              <a:rPr lang="ar-SA" b="1" dirty="0"/>
              <a:t>واستعرض سعادة عميد كلية التربية بالمجمعة انجازات الكلية في العام الجامعي 1433/1434هـ وما قدمته من أنشطة وفعاليات ، وبعدها قام سعادته بتسليم سعادة وكيل الجامعة للدراسات العليا والبحث العلمي التقرير السنوي لكلية التربية بالمجمعة.</a:t>
            </a:r>
          </a:p>
          <a:p>
            <a:pPr fontAlgn="t"/>
            <a:r>
              <a:rPr lang="ar-SA" b="1" dirty="0"/>
              <a:t> من جانبه عبر سعادة الدكتور محمد الشايع عن سعادته بالجهد المبذول وثمرة إنجازات كلية التربية بالمجمعة.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274</TotalTime>
  <Words>30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وكيل الجامعة للدراسات العليا والبحث العلمي يتسلم التقرير السنوي لكلية التربية بالمجمعة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11</cp:revision>
  <dcterms:created xsi:type="dcterms:W3CDTF">2015-02-10T13:06:57Z</dcterms:created>
  <dcterms:modified xsi:type="dcterms:W3CDTF">2015-02-12T17:00:07Z</dcterms:modified>
</cp:coreProperties>
</file>