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3" d="100"/>
          <a:sy n="63" d="100"/>
        </p:scale>
        <p:origin x="-151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BCFE8-EB7B-4725-A4C8-7A3EEFBFB97C}" type="datetimeFigureOut">
              <a:rPr lang="ar-SA" smtClean="0"/>
              <a:t>04/08/34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4572C-CA5D-45BA-B985-2F1BE3A6422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34677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BCFE8-EB7B-4725-A4C8-7A3EEFBFB97C}" type="datetimeFigureOut">
              <a:rPr lang="ar-SA" smtClean="0"/>
              <a:t>04/08/34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4572C-CA5D-45BA-B985-2F1BE3A6422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99105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BCFE8-EB7B-4725-A4C8-7A3EEFBFB97C}" type="datetimeFigureOut">
              <a:rPr lang="ar-SA" smtClean="0"/>
              <a:t>04/08/34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4572C-CA5D-45BA-B985-2F1BE3A6422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47295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BCFE8-EB7B-4725-A4C8-7A3EEFBFB97C}" type="datetimeFigureOut">
              <a:rPr lang="ar-SA" smtClean="0"/>
              <a:t>04/08/34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4572C-CA5D-45BA-B985-2F1BE3A6422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0603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BCFE8-EB7B-4725-A4C8-7A3EEFBFB97C}" type="datetimeFigureOut">
              <a:rPr lang="ar-SA" smtClean="0"/>
              <a:t>04/08/34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4572C-CA5D-45BA-B985-2F1BE3A6422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38402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BCFE8-EB7B-4725-A4C8-7A3EEFBFB97C}" type="datetimeFigureOut">
              <a:rPr lang="ar-SA" smtClean="0"/>
              <a:t>04/08/34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4572C-CA5D-45BA-B985-2F1BE3A6422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76102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BCFE8-EB7B-4725-A4C8-7A3EEFBFB97C}" type="datetimeFigureOut">
              <a:rPr lang="ar-SA" smtClean="0"/>
              <a:t>04/08/34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4572C-CA5D-45BA-B985-2F1BE3A6422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88910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BCFE8-EB7B-4725-A4C8-7A3EEFBFB97C}" type="datetimeFigureOut">
              <a:rPr lang="ar-SA" smtClean="0"/>
              <a:t>04/08/34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4572C-CA5D-45BA-B985-2F1BE3A6422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3220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BCFE8-EB7B-4725-A4C8-7A3EEFBFB97C}" type="datetimeFigureOut">
              <a:rPr lang="ar-SA" smtClean="0"/>
              <a:t>04/08/34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4572C-CA5D-45BA-B985-2F1BE3A6422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17093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BCFE8-EB7B-4725-A4C8-7A3EEFBFB97C}" type="datetimeFigureOut">
              <a:rPr lang="ar-SA" smtClean="0"/>
              <a:t>04/08/34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4572C-CA5D-45BA-B985-2F1BE3A6422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41895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BCFE8-EB7B-4725-A4C8-7A3EEFBFB97C}" type="datetimeFigureOut">
              <a:rPr lang="ar-SA" smtClean="0"/>
              <a:t>04/08/34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4572C-CA5D-45BA-B985-2F1BE3A6422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6821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BCFE8-EB7B-4725-A4C8-7A3EEFBFB97C}" type="datetimeFigureOut">
              <a:rPr lang="ar-SA" smtClean="0"/>
              <a:t>04/08/34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4572C-CA5D-45BA-B985-2F1BE3A6422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0776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u.edu.sa/ar/news/%D9%88%D9%83%D8%A7%D9%84%D8%A9-%D8%A7%D9%84%D8%AC%D8%A7%D9%85%D8%B9%D8%A9-%D9%84%D9%84%D8%AF%D8%B1%D8%A7%D8%B3%D8%A7%D8%AA-%D8%A7%D9%84%D8%B9%D9%84%D9%8A%D8%A7-%D9%88%D8%A7%D9%84%D8%A8%D8%AD%D8%AB-%D8%A7%D9%84%D8%B9%D9%84%D9%85%D9%8A/%D8%B9%D9%85%D8%A7%D8%AF%D8%A9-%D8%B4%D8%A4%D9%88%D9%86-%D8%A7%D9%84%D9%85%D9%83%D8%AA%D8%A8%D8%A7%D8%AA-%D8%AA%D8%B3%D8%AA%D9%82%D8%A8%D9%84-%D8%B3%D8%B9%D8%A7%D8%AF%D8%A9-%D9%88%D9%83%D9%8A%D9%84-%D8%A7%D9%84%D8%AC%D8%A7%D9%85%D8%B9%D8%A9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39552" y="2132856"/>
            <a:ext cx="7920880" cy="1584176"/>
          </a:xfrm>
        </p:spPr>
        <p:txBody>
          <a:bodyPr>
            <a:normAutofit fontScale="90000"/>
          </a:bodyPr>
          <a:lstStyle/>
          <a:p>
            <a:r>
              <a:rPr lang="ar-SA" dirty="0">
                <a:hlinkClick r:id="rId2"/>
              </a:rPr>
              <a:t>عمادة شؤون المكتبات تستقبل سعادة وكيل الجامعة للدراسات العليا والبحث العلمي</a:t>
            </a:r>
            <a:r>
              <a:rPr lang="ar-SA" dirty="0"/>
              <a:t/>
            </a:r>
            <a:br>
              <a:rPr lang="ar-SA" dirty="0"/>
            </a:b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834923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b="1" dirty="0"/>
              <a:t>استقبلت عمادةُ شؤون المكتبات سعادةَ الدكتور محمد الشايع - وكيل الجامعة للدراسات العليا والبحث العلمي - والوفد المرافق لسعادته ، وقد كان في استقباله سعادةُ عميدِ شؤونِ المكتبات الدكتور عبدالعزيز العمران ومنسوبي العمادة ، وقد رحَّب سعادةُ العميدِ بسعادة الوكيل والوفد المرافق ، وقدَّم سعادةُ عميدِ شؤون المكتبات خلال الزيارة تقريراً مختصراً عما تم إنجازه في الثلاث سنوات الماضية منذ نشأة العمادة ، والمعوقات التي تواجه العمل بالعمادة ، والمشروعات المستقبلية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68405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b="1" dirty="0"/>
              <a:t>وتحدَّث سعادةُ الوكيل وقدَّم شكره لسعادة العميد , ولجميع منسوبي العمادة على هذا الجهد الذي بذلوه , والأنشطة والإنجازات التي قدموها ، وعبر سعادته عن دعمه الكامل للعمادة حتى تكمل بقية أهدافها ، وفي ختام الزيارة قام سعادةُ العميدِ باصطحاب سعادةِ الوكيلِ والوفدِ المرافقِ بجولة تفقدية في المكتبة المركزية للاطلاع على خدماته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046067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24744"/>
            <a:ext cx="6048672" cy="4534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69367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824</TotalTime>
  <Words>134</Words>
  <Application>Microsoft Office PowerPoint</Application>
  <PresentationFormat>عرض على الشاشة (3:4)‏</PresentationFormat>
  <Paragraphs>3</Paragraphs>
  <Slides>4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4</vt:i4>
      </vt:variant>
    </vt:vector>
  </HeadingPairs>
  <TitlesOfParts>
    <vt:vector size="5" baseType="lpstr">
      <vt:lpstr>نسق Office</vt:lpstr>
      <vt:lpstr>عمادة شؤون المكتبات تستقبل سعادة وكيل الجامعة للدراسات العليا والبحث العلمي 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وكيل الجامعة للدراسات العليا والبحث العلمي يرعى حفل توقيع عقود المشاريع البحثية المدعومة</dc:title>
  <dc:creator>Kholoud Eid</dc:creator>
  <cp:lastModifiedBy>Kholoud Eid</cp:lastModifiedBy>
  <cp:revision>11</cp:revision>
  <dcterms:created xsi:type="dcterms:W3CDTF">2013-06-12T15:43:00Z</dcterms:created>
  <dcterms:modified xsi:type="dcterms:W3CDTF">2013-06-13T05:27:46Z</dcterms:modified>
</cp:coreProperties>
</file>