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844824"/>
            <a:ext cx="8208912" cy="2304256"/>
          </a:xfrm>
        </p:spPr>
        <p:txBody>
          <a:bodyPr>
            <a:normAutofit fontScale="90000"/>
          </a:bodyPr>
          <a:lstStyle/>
          <a:p>
            <a:pPr fontAlgn="t"/>
            <a:r>
              <a:rPr lang="ar-SA" sz="3600" dirty="0">
                <a:effectLst/>
              </a:rPr>
              <a:t>وكيل الجامعة للدراسات العليا والبحث العلمي الدكتور محمد بن عبدالله الشايع يرفع لمعالي الدكتور خالد بن سعد المقرن أسمى آيات التهاني والتبريكات على الثقة الملكية الغالية بتجديد تكليف معاليه مديراً للجامعة لأربع سنوات.</a:t>
            </a:r>
            <a:br>
              <a:rPr lang="ar-SA" sz="3600" dirty="0">
                <a:effectLst/>
              </a:rPr>
            </a:br>
            <a:r>
              <a:rPr lang="ar-SA" sz="3600" dirty="0">
                <a:effectLst/>
              </a:rPr>
              <a:t/>
            </a:r>
            <a:br>
              <a:rPr lang="ar-SA" sz="3600" dirty="0">
                <a:effectLst/>
              </a:rPr>
            </a:b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204864"/>
            <a:ext cx="8003232" cy="4452739"/>
          </a:xfrm>
        </p:spPr>
        <p:txBody>
          <a:bodyPr>
            <a:normAutofit/>
          </a:bodyPr>
          <a:lstStyle/>
          <a:p>
            <a:pPr fontAlgn="t"/>
            <a:r>
              <a:rPr lang="ar-SA" b="1" dirty="0"/>
              <a:t> يسر وكيل الجامعة للدراسات العليا والبحث العلمي الدكتور محمد بن عبدالله الشايع أن يرفع لمعالي الدكتور خالد بن سعد المقرن أسمى آيات التهاني والتبريكات على الثقة الملكية الغالية بتجديد تكليف معاليه مديراً للجامعة لأربع سنوات.</a:t>
            </a:r>
          </a:p>
          <a:p>
            <a:pPr fontAlgn="t"/>
            <a:r>
              <a:rPr lang="ar-SA" b="1" dirty="0"/>
              <a:t>سائلاً الله سبحانه أن يجعل التوفيق حليفه ويسدد على الخير خطاه</a:t>
            </a:r>
          </a:p>
          <a:p>
            <a:r>
              <a:rPr lang="ar-SA"/>
              <a:t/>
            </a:r>
            <a:br>
              <a:rPr lang="ar-SA"/>
            </a:br>
            <a:endParaRPr lang="ar-SA" dirty="0"/>
          </a:p>
        </p:txBody>
      </p:sp>
    </p:spTree>
    <p:extLst>
      <p:ext uri="{BB962C8B-B14F-4D97-AF65-F5344CB8AC3E}">
        <p14:creationId xmlns:p14="http://schemas.microsoft.com/office/powerpoint/2010/main" val="17575428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186</TotalTime>
  <Words>34</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وكيل الجامعة للدراسات العليا والبحث العلمي الدكتور محمد بن عبدالله الشايع يرفع لمعالي الدكتور خالد بن سعد المقرن أسمى آيات التهاني والتبريكات على الثقة الملكية الغالية بتجديد تكليف معاليه مديراً للجامعة لأربع سنوات.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cp:revision>
  <dcterms:created xsi:type="dcterms:W3CDTF">2015-02-10T13:06:57Z</dcterms:created>
  <dcterms:modified xsi:type="dcterms:W3CDTF">2015-02-12T15:32:13Z</dcterms:modified>
</cp:coreProperties>
</file>