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728192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Meeting of Research Chair Committee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204989"/>
          </a:xfrm>
        </p:spPr>
        <p:txBody>
          <a:bodyPr>
            <a:normAutofit fontScale="92500" lnSpcReduction="10000"/>
          </a:bodyPr>
          <a:lstStyle/>
          <a:p>
            <a:pPr algn="l" rtl="0" fontAlgn="t"/>
            <a:r>
              <a:rPr lang="en-US" b="1" dirty="0"/>
              <a:t>The Supervising Committee of Research Chair held its fourth meeting between the Committee head Dr. Muhammad Abdullah Al-</a:t>
            </a:r>
            <a:r>
              <a:rPr lang="en-US" b="1" dirty="0" err="1"/>
              <a:t>Shaie</a:t>
            </a:r>
            <a:r>
              <a:rPr lang="en-US" b="1" dirty="0"/>
              <a:t>, Deputy of Higher Studies and Scientific Research and the Committee members. The meeting took place on Tuesday 12/05/1436 of the academic year 1435/1436. Dr. </a:t>
            </a:r>
            <a:r>
              <a:rPr lang="en-US" b="1" dirty="0" err="1"/>
              <a:t>Awad</a:t>
            </a:r>
            <a:r>
              <a:rPr lang="en-US" b="1" dirty="0"/>
              <a:t> Al-</a:t>
            </a:r>
            <a:r>
              <a:rPr lang="en-US" b="1" dirty="0" err="1"/>
              <a:t>Harbi</a:t>
            </a:r>
            <a:r>
              <a:rPr lang="en-US" b="1" dirty="0"/>
              <a:t> Secretary of the Committee pointed out that they had discussed several topics on the agenda including “Businessmen Meeting” offered by the Research Chair Administration and Al-</a:t>
            </a:r>
            <a:r>
              <a:rPr lang="en-US" b="1" dirty="0" err="1"/>
              <a:t>Twijri</a:t>
            </a:r>
            <a:r>
              <a:rPr lang="en-US" b="1" dirty="0"/>
              <a:t> Research Chairs. The session was concluded with recommendations needed to achieve the requirements of Research Chairs in </a:t>
            </a:r>
            <a:r>
              <a:rPr lang="en-US" b="1" dirty="0" err="1"/>
              <a:t>Majmaah</a:t>
            </a:r>
            <a:r>
              <a:rPr lang="en-US" b="1" dirty="0"/>
              <a:t> University</a:t>
            </a:r>
            <a:r>
              <a:rPr lang="en-US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7250"/>
            <a:ext cx="7308304" cy="486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3413</TotalTime>
  <Words>103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Meeting of Research Chair Committee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116</cp:revision>
  <dcterms:created xsi:type="dcterms:W3CDTF">2015-02-10T13:06:57Z</dcterms:created>
  <dcterms:modified xsi:type="dcterms:W3CDTF">2015-03-04T19:03:10Z</dcterms:modified>
</cp:coreProperties>
</file>