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96" r:id="rId1"/>
  </p:sldMasterIdLst>
  <p:sldIdLst>
    <p:sldId id="256" r:id="rId2"/>
    <p:sldId id="263" r:id="rId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8676" autoAdjust="0"/>
    <p:restoredTop sz="94660"/>
  </p:normalViewPr>
  <p:slideViewPr>
    <p:cSldViewPr>
      <p:cViewPr>
        <p:scale>
          <a:sx n="54" d="100"/>
          <a:sy n="54" d="100"/>
        </p:scale>
        <p:origin x="-1926" y="-2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645214B-E852-4F85-B423-85388226D0D4}" type="datetimeFigureOut">
              <a:rPr lang="ar-SA" smtClean="0"/>
              <a:t>13/05/36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13/05/36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13/05/36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13/05/36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13/05/36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13/05/36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13/05/36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13/05/36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13/05/36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13/05/36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13/05/36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F645214B-E852-4F85-B423-85388226D0D4}" type="datetimeFigureOut">
              <a:rPr lang="ar-SA" smtClean="0"/>
              <a:t>13/05/36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6576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467544" y="1484784"/>
            <a:ext cx="8208912" cy="1728192"/>
          </a:xfrm>
        </p:spPr>
        <p:txBody>
          <a:bodyPr>
            <a:normAutofit/>
          </a:bodyPr>
          <a:lstStyle/>
          <a:p>
            <a:r>
              <a:rPr lang="ar-SA" sz="3600" b="1" dirty="0">
                <a:effectLst/>
              </a:rPr>
              <a:t>اجتماع لجنة الإشراف على كراسي البحث العلمي  </a:t>
            </a:r>
            <a:endParaRPr lang="en-US" sz="36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8807166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>
          <a:xfrm>
            <a:off x="539552" y="2204864"/>
            <a:ext cx="8121225" cy="4204989"/>
          </a:xfrm>
        </p:spPr>
        <p:txBody>
          <a:bodyPr>
            <a:normAutofit/>
          </a:bodyPr>
          <a:lstStyle/>
          <a:p>
            <a:pPr fontAlgn="t"/>
            <a:r>
              <a:rPr lang="ar-SA" sz="2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عقدت لجنة الإشراف على كراسي البحث العلمي اليوم الثلاثاء 12/5/1436هـ اجتماعها الرابع للعام الجامعي 1435/1436هـ ، برئاسة سعادة الأستاذ الدكتور محمد بن عبدالله الشايع وكيل الجامعة للدراسات العليا والبحث العلمي وبحضور السادة أعضاء اللجنة ، و أوضح سعادة الدكتور عبدالله بن عواد الحربي أمين اللجنة أنه تمت مناقشة عددًا من الموضوعات المدرجة على جدول أعمال اللجنة أهمها " ملتقى رجال الأعمال " المقدم من إدارة الكراسي البحثية، ومناقشة عدد من  الموضوعات المتعلقة بكرسي الشيخ عبدالعزيز بن عبدالمحسن التويجري ، واختتم اللقاء بعدد من التوصيات اللازمة لتحقيق أهداف الكراسي البحثية في جامعة المجمعة.</a:t>
            </a:r>
            <a:endParaRPr lang="en-US" sz="23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5346757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غلاف فني">
  <a:themeElements>
    <a:clrScheme name="غلاف فني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غلاف فني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غلاف فني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2798</TotalTime>
  <Words>102</Words>
  <Application>Microsoft Office PowerPoint</Application>
  <PresentationFormat>عرض على الشاشة (3:4)‏</PresentationFormat>
  <Paragraphs>2</Paragraphs>
  <Slides>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غلاف فني</vt:lpstr>
      <vt:lpstr>اجتماع لجنة الإشراف على كراسي البحث العلمي  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وكالة الجامعة للدراسات العليا والبحث العلمي تقدم خدماتها لجميع كليات الجامعة وعماداتها والإدارات التابعة لها ممثلة بإدارة التعاون الدولي</dc:title>
  <dc:creator>Kholoud Eid</dc:creator>
  <cp:lastModifiedBy>Kholoud Eid</cp:lastModifiedBy>
  <cp:revision>92</cp:revision>
  <dcterms:created xsi:type="dcterms:W3CDTF">2015-02-10T13:06:57Z</dcterms:created>
  <dcterms:modified xsi:type="dcterms:W3CDTF">2015-03-03T18:10:39Z</dcterms:modified>
</cp:coreProperties>
</file>