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5" r:id="rId4"/>
    <p:sldId id="264"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a:bodyPr>
          <a:lstStyle/>
          <a:p>
            <a:r>
              <a:rPr lang="en-US" sz="3600" dirty="0">
                <a:effectLst/>
              </a:rPr>
              <a:t>Student Innovation Center Reception of the Centennial Valley Delegation</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92500"/>
          </a:bodyPr>
          <a:lstStyle/>
          <a:p>
            <a:pPr algn="l" rtl="0" fontAlgn="t"/>
            <a:r>
              <a:rPr lang="en-US" b="1" dirty="0"/>
              <a:t>Under The guidance of His Excellency the Vice President of Graduate Studies and Research, Dr. Mohammed bin Abdullah Al </a:t>
            </a:r>
            <a:r>
              <a:rPr lang="en-US" b="1" dirty="0" err="1"/>
              <a:t>Shaya</a:t>
            </a:r>
            <a:r>
              <a:rPr lang="en-US" b="1" dirty="0"/>
              <a:t>, Dr. </a:t>
            </a:r>
            <a:r>
              <a:rPr lang="en-US" b="1" dirty="0" err="1"/>
              <a:t>Bakhit</a:t>
            </a:r>
            <a:r>
              <a:rPr lang="en-US" b="1" dirty="0"/>
              <a:t> bin </a:t>
            </a:r>
            <a:r>
              <a:rPr lang="en-US" b="1" dirty="0" err="1"/>
              <a:t>Awad</a:t>
            </a:r>
            <a:r>
              <a:rPr lang="en-US" b="1" dirty="0"/>
              <a:t> Al </a:t>
            </a:r>
            <a:r>
              <a:rPr lang="en-US" b="1" dirty="0" err="1"/>
              <a:t>Rashidi</a:t>
            </a:r>
            <a:r>
              <a:rPr lang="en-US" b="1" dirty="0"/>
              <a:t>, Director of Student Innovation center, was assigned to receive a delegation of the Centennial Valley at the Center. Dr. Ibrahim Mohammed </a:t>
            </a:r>
            <a:r>
              <a:rPr lang="en-US" b="1" dirty="0" err="1"/>
              <a:t>Zein</a:t>
            </a:r>
            <a:r>
              <a:rPr lang="en-US" b="1" dirty="0"/>
              <a:t>, the academic adviser to the Centennial Fund, and Mr. Mohammed Abdullah </a:t>
            </a:r>
            <a:r>
              <a:rPr lang="en-US" b="1" dirty="0" err="1"/>
              <a:t>Arfag</a:t>
            </a:r>
            <a:r>
              <a:rPr lang="en-US" b="1" dirty="0"/>
              <a:t>, supervisor of the Centennial Valley headed the delegation. The Centennial Valley Initiative is one of the Centennial Fund initiatives launched by His Royal Highness Prince Abdul Aziz bin Abdullah, Deputy Foreign Minister and Chairman of the Board of Trustees of the Centennial Fund. </a:t>
            </a:r>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77500" lnSpcReduction="20000"/>
          </a:bodyPr>
          <a:lstStyle/>
          <a:p>
            <a:pPr algn="l" rtl="0"/>
            <a:r>
              <a:rPr lang="en-US" b="1" dirty="0"/>
              <a:t>This initiative aims to spread the culture of entrepreneurship, and encourage creativity and innovation through awareness and training activities as well as supporting ideas and innovative projects financially and academically to be converted into globally competitive products. Dr. </a:t>
            </a:r>
            <a:r>
              <a:rPr lang="en-US" b="1" dirty="0" err="1"/>
              <a:t>Bakhit</a:t>
            </a:r>
            <a:r>
              <a:rPr lang="en-US" b="1" dirty="0"/>
              <a:t> bin </a:t>
            </a:r>
            <a:r>
              <a:rPr lang="en-US" b="1" dirty="0" err="1"/>
              <a:t>Awad</a:t>
            </a:r>
            <a:r>
              <a:rPr lang="en-US" b="1" dirty="0"/>
              <a:t> Al-</a:t>
            </a:r>
            <a:r>
              <a:rPr lang="en-US" b="1" dirty="0" err="1"/>
              <a:t>Rashidi</a:t>
            </a:r>
            <a:r>
              <a:rPr lang="en-US" b="1" dirty="0"/>
              <a:t> has said that the meeting purported to create a centennial club at the university with the interest in providing financial support for projects, research and business innovation and extension support for university students through training and guidance leading to the conversion of students’ innovation ideas to featured economic product. University students’ participation progresses quickly technically and creatively, which is transformed by their winning of positions in local and international competitions. Finally the Centennial Valley delegation was thanked and praised for their contribution.</a:t>
            </a:r>
            <a:r>
              <a:rPr lang="en-US" dirty="0"/>
              <a:t/>
            </a:r>
            <a:br>
              <a:rPr lang="en-US" dirty="0"/>
            </a:br>
            <a:endParaRPr lang="en-US" b="1" dirty="0"/>
          </a:p>
          <a:p>
            <a:pPr algn="l" rtl="0"/>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717653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3411</TotalTime>
  <Words>261</Words>
  <Application>Microsoft Office PowerPoint</Application>
  <PresentationFormat>عرض على الشاشة (3:4)‏</PresentationFormat>
  <Paragraphs>3</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Student Innovation Center Reception of the Centennial Valley Delegation</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115</cp:revision>
  <dcterms:created xsi:type="dcterms:W3CDTF">2015-02-10T13:06:57Z</dcterms:created>
  <dcterms:modified xsi:type="dcterms:W3CDTF">2015-03-04T19:00:48Z</dcterms:modified>
</cp:coreProperties>
</file>