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63" r:id="rId3"/>
    <p:sldId id="264" r:id="rId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676" autoAdjust="0"/>
    <p:restoredTop sz="94660"/>
  </p:normalViewPr>
  <p:slideViewPr>
    <p:cSldViewPr>
      <p:cViewPr>
        <p:scale>
          <a:sx n="54" d="100"/>
          <a:sy n="54" d="100"/>
        </p:scale>
        <p:origin x="-1926" y="-2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F645214B-E852-4F85-B423-85388226D0D4}" type="datetimeFigureOut">
              <a:rPr lang="ar-SA" smtClean="0"/>
              <a:t>12/05/36</a:t>
            </a:fld>
            <a:endParaRPr lang="ar-SA"/>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ar-SA"/>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B89CE51-4A7B-4A64-98ED-18F00624C60C}" type="slidenum">
              <a:rPr lang="ar-SA" smtClean="0"/>
              <a:t>‹#›</a:t>
            </a:fld>
            <a:endParaRPr lang="ar-SA"/>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12/05/36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12/05/36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12/05/36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
        <p:nvSpPr>
          <p:cNvPr id="11" name="Title 10"/>
          <p:cNvSpPr>
            <a:spLocks noGrp="1"/>
          </p:cNvSpPr>
          <p:nvPr>
            <p:ph type="title"/>
          </p:nvPr>
        </p:nvSpPr>
        <p:spPr/>
        <p:txBody>
          <a:bodyPr/>
          <a:lstStyle/>
          <a:p>
            <a:r>
              <a:rPr lang="ar-SA" smtClean="0"/>
              <a:t>انقر لتحرير نمط العنوان الرئيسي</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645214B-E852-4F85-B423-85388226D0D4}" type="datetimeFigureOut">
              <a:rPr lang="ar-SA" smtClean="0"/>
              <a:t>12/05/36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645214B-E852-4F85-B423-85388226D0D4}" type="datetimeFigureOut">
              <a:rPr lang="ar-SA" smtClean="0"/>
              <a:t>12/05/36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
        <p:nvSpPr>
          <p:cNvPr id="12" name="Title 11"/>
          <p:cNvSpPr>
            <a:spLocks noGrp="1"/>
          </p:cNvSpPr>
          <p:nvPr>
            <p:ph type="title"/>
          </p:nvPr>
        </p:nvSpPr>
        <p:spPr/>
        <p:txBody>
          <a:bodyPr/>
          <a:lstStyle>
            <a:lvl1pPr>
              <a:defRPr>
                <a:solidFill>
                  <a:schemeClr val="tx2"/>
                </a:solidFill>
              </a:defRPr>
            </a:lvl1pPr>
          </a:lstStyle>
          <a:p>
            <a:r>
              <a:rPr lang="ar-SA" smtClean="0"/>
              <a:t>انقر لتحرير نمط العنوان الرئيسي</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F645214B-E852-4F85-B423-85388226D0D4}" type="datetimeFigureOut">
              <a:rPr lang="ar-SA" smtClean="0"/>
              <a:t>12/05/36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89CE51-4A7B-4A64-98ED-18F00624C60C}" type="slidenum">
              <a:rPr lang="ar-SA" smtClean="0"/>
              <a:t>‹#›</a:t>
            </a:fld>
            <a:endParaRPr lang="ar-SA"/>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F645214B-E852-4F85-B423-85388226D0D4}" type="datetimeFigureOut">
              <a:rPr lang="ar-SA" smtClean="0"/>
              <a:t>12/05/36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89CE51-4A7B-4A64-98ED-18F00624C60C}" type="slidenum">
              <a:rPr lang="ar-SA" smtClean="0"/>
              <a:t>‹#›</a:t>
            </a:fld>
            <a:endParaRPr lang="ar-SA"/>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5214B-E852-4F85-B423-85388226D0D4}" type="datetimeFigureOut">
              <a:rPr lang="ar-SA" smtClean="0"/>
              <a:t>12/05/36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12/05/36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12/05/36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645214B-E852-4F85-B423-85388226D0D4}" type="datetimeFigureOut">
              <a:rPr lang="ar-SA" smtClean="0"/>
              <a:t>12/05/36</a:t>
            </a:fld>
            <a:endParaRPr lang="ar-SA"/>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ar-SA"/>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0B89CE51-4A7B-4A64-98ED-18F00624C60C}"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67544" y="1268760"/>
            <a:ext cx="8208912" cy="1728192"/>
          </a:xfrm>
        </p:spPr>
        <p:txBody>
          <a:bodyPr>
            <a:normAutofit fontScale="90000"/>
          </a:bodyPr>
          <a:lstStyle/>
          <a:p>
            <a:r>
              <a:rPr lang="ar-SA" sz="3600" b="1" dirty="0">
                <a:effectLst/>
              </a:rPr>
              <a:t>مركز الابتكار والأفكار الطلابية المتميزة بالجامعة يستقبل وفد وادي المئوية </a:t>
            </a:r>
            <a:r>
              <a:rPr lang="en-US" sz="3600" dirty="0">
                <a:effectLst/>
              </a:rPr>
              <a:t/>
            </a:r>
            <a:br>
              <a:rPr lang="en-US" sz="3600" dirty="0">
                <a:effectLst/>
              </a:rPr>
            </a:br>
            <a:endParaRPr lang="en-US" sz="3600" dirty="0">
              <a:effectLst/>
            </a:endParaRPr>
          </a:p>
        </p:txBody>
      </p:sp>
    </p:spTree>
    <p:extLst>
      <p:ext uri="{BB962C8B-B14F-4D97-AF65-F5344CB8AC3E}">
        <p14:creationId xmlns:p14="http://schemas.microsoft.com/office/powerpoint/2010/main" val="880716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539552" y="2204864"/>
            <a:ext cx="8121225" cy="4204989"/>
          </a:xfrm>
        </p:spPr>
        <p:txBody>
          <a:bodyPr>
            <a:normAutofit lnSpcReduction="10000"/>
          </a:bodyPr>
          <a:lstStyle/>
          <a:p>
            <a:r>
              <a:rPr lang="ar-SA" dirty="0"/>
              <a:t>بتوجيهات سعادة وكيل الجامعة للدراسات العليا والبحث العلمي الأستاذ الدكتور محمد بن عبدالله الشايع تم تكليف سعادة الدكتور بخيت بن عوض الرشيدي مدير مركز الابتكار و الافكار الطلابية المتميزة باستقبال وفد وادي المئوية بمقر المركز والذي ضم الدكتور إبراهيم محمد الزين المستشار الأكاديمي لصندوق المئوية ، والأستاذ محمد عبدالله العرفج مشرف وادي المئوية.                                             </a:t>
            </a:r>
            <a:endParaRPr lang="en-US" dirty="0"/>
          </a:p>
          <a:p>
            <a:r>
              <a:rPr lang="ar-SA" dirty="0"/>
              <a:t>و تعد مبادرة وادي المئوية إحدى مبادرات صندوق المئوية والتي أطلقها صاحب السمو الملكي الأمير عبدالعزيز بن عبدالله نائب وزير الخارجية ورئيس مجلس أمناء صندوق المئوية والتي تهدف لنشر ثقافة العمل الحر ، وتشجيع الابداع والابتكار من خلال النشاطات التوعوية والتدريبية ودعم الافكار والمشاريع الابتكارية مادياً وأكاديمياً لتحويلها إلى منتجات منافسة عالميا.                        </a:t>
            </a:r>
            <a:endParaRPr lang="en-US" dirty="0"/>
          </a:p>
          <a:p>
            <a:pPr marL="0" indent="0">
              <a:buNone/>
            </a:pPr>
            <a:r>
              <a:rPr lang="ar-SA" dirty="0" smtClean="0"/>
              <a:t>                                         </a:t>
            </a:r>
            <a:endParaRPr lang="en-US" dirty="0"/>
          </a:p>
          <a:p>
            <a:pPr fontAlgn="t"/>
            <a:endParaRPr lang="ar-SA" dirty="0"/>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8534675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normAutofit/>
          </a:bodyPr>
          <a:lstStyle/>
          <a:p>
            <a:pPr algn="r"/>
            <a:r>
              <a:rPr lang="ar-SA" dirty="0"/>
              <a:t> وقد صرح سعادة الدكتور بخيت بن عوض الرشيدي أن اللقاء هدف إلى إنشاء نادي للمئوية بالجامعة يهتم بتوفير الدعم المالي للمشروعات البحثية والأعمال الابتكارية والدعم الارشادي لطلاب الجامعة من خلال التدريب والارشاد حتي يتم بلورة أفكار الطلاب وابتكاراتهم إلى منتج اقتصادي متميز، حيث تشهد مشاركات طلاب الجامعة تقدماً سريعاً تقنياً وإبداعياً، ترجم إلى حصول الجامعة على مراكز متقدمة في المسابقات المحلية والعالمية ، وفي نهاية اللقاء تم تقديم الشكر لوفد المئوية .   </a:t>
            </a:r>
            <a:endParaRPr lang="en-US" dirty="0"/>
          </a:p>
          <a:p>
            <a:pPr algn="r"/>
            <a:endParaRPr lang="ar-SA" dirty="0"/>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3542750418"/>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غلاف فني">
  <a:themeElements>
    <a:clrScheme name="غلاف فني">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غلاف فني">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غلاف فني">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3372</TotalTime>
  <Words>193</Words>
  <Application>Microsoft Office PowerPoint</Application>
  <PresentationFormat>عرض على الشاشة (3:4)‏</PresentationFormat>
  <Paragraphs>5</Paragraphs>
  <Slides>3</Slides>
  <Notes>0</Notes>
  <HiddenSlides>0</HiddenSlides>
  <MMClips>0</MMClips>
  <ScaleCrop>false</ScaleCrop>
  <HeadingPairs>
    <vt:vector size="4" baseType="variant">
      <vt:variant>
        <vt:lpstr>نسق</vt:lpstr>
      </vt:variant>
      <vt:variant>
        <vt:i4>1</vt:i4>
      </vt:variant>
      <vt:variant>
        <vt:lpstr>عناوين الشرائح</vt:lpstr>
      </vt:variant>
      <vt:variant>
        <vt:i4>3</vt:i4>
      </vt:variant>
    </vt:vector>
  </HeadingPairs>
  <TitlesOfParts>
    <vt:vector size="4" baseType="lpstr">
      <vt:lpstr>غلاف فني</vt:lpstr>
      <vt:lpstr>مركز الابتكار والأفكار الطلابية المتميزة بالجامعة يستقبل وفد وادي المئوية  </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وكالة الجامعة للدراسات العليا والبحث العلمي تقدم خدماتها لجميع كليات الجامعة وعماداتها والإدارات التابعة لها ممثلة بإدارة التعاون الدولي</dc:title>
  <dc:creator>Kholoud Eid</dc:creator>
  <cp:lastModifiedBy>Kholoud Eid</cp:lastModifiedBy>
  <cp:revision>84</cp:revision>
  <dcterms:created xsi:type="dcterms:W3CDTF">2015-02-10T13:06:57Z</dcterms:created>
  <dcterms:modified xsi:type="dcterms:W3CDTF">2015-03-02T18:32:42Z</dcterms:modified>
</cp:coreProperties>
</file>