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/>
          </a:bodyPr>
          <a:lstStyle/>
          <a:p>
            <a:r>
              <a:rPr lang="ar-SA" sz="3600" b="1">
                <a:effectLst/>
              </a:rPr>
              <a:t>المجلس العلمي بالجامعة يستقبل وفد كلية العلوم والدراسات الانسانية برماح </a:t>
            </a:r>
            <a:endParaRPr lang="en-US" sz="36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ar-SA" dirty="0"/>
              <a:t>في اطار مد جسور التواصل بين وكالة الجامعة للدراسات العليا والبحث العلمي وكليات الجامعة المختلفة ، وبتوجيهات سعادة الأستاذ الدكتور محمد بن عبدالله الشايع وكيل الجامعة للدراسات العليا والبحث العلمي ورئيس المجلس العلمي ، استقبل سعادة الدكتور إبراهيم </a:t>
            </a:r>
            <a:r>
              <a:rPr lang="ar-SA" dirty="0" err="1"/>
              <a:t>الحسينان</a:t>
            </a:r>
            <a:r>
              <a:rPr lang="ar-SA" dirty="0"/>
              <a:t> أمين المجلس العلمي وبحضور سعادة الدكتور علي الهجرس </a:t>
            </a:r>
            <a:r>
              <a:rPr lang="ar-SA" dirty="0" smtClean="0"/>
              <a:t>،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buNone/>
            </a:pPr>
            <a:r>
              <a:rPr lang="ar-SA" dirty="0"/>
              <a:t>وفد كلية العلوم والدراسات الانسانية برماح برئاسة سعادة الدكتور بندر بن عبدالعزيز </a:t>
            </a:r>
            <a:r>
              <a:rPr lang="ar-SA" dirty="0" err="1"/>
              <a:t>اليحيي</a:t>
            </a:r>
            <a:r>
              <a:rPr lang="ar-SA" dirty="0"/>
              <a:t> عميد </a:t>
            </a:r>
            <a:r>
              <a:rPr lang="ar-SA" dirty="0" err="1"/>
              <a:t>الكلية،حيث</a:t>
            </a:r>
            <a:r>
              <a:rPr lang="ar-SA" dirty="0"/>
              <a:t> تناول اللقاء إلقاء الضوء على دور المجلس العلمي والخاص بالتعيينات والترقيات الخاصة بالسادة أعضاء هيئة التدريس واللوائح المنظمة لها ، وكذلك دوره في نشر البحوث والمؤلفات المنهجية والثقافية والمترجمة، والرسائل العلمية من حيث وضع القواعد المنظمة لها وتحديد المكافآت التشجيعية والتقديرية ، كما تم مناقشة آلية التقديم والموافقة على حضور الندوات و الدورات الخارجية </a:t>
            </a:r>
            <a:r>
              <a:rPr lang="ar-SA" dirty="0" err="1"/>
              <a:t>والإتصال</a:t>
            </a:r>
            <a:r>
              <a:rPr lang="ar-SA" dirty="0"/>
              <a:t> العلمي لأعضاء هيئة التدريس للتدريب أو لدراسة اللغة بالداخل والخارج .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3796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2897</TotalTime>
  <Words>140</Words>
  <Application>Microsoft Office PowerPoint</Application>
  <PresentationFormat>عرض على الشاشة (3:4)‏</PresentationFormat>
  <Paragraphs>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المجلس العلمي بالجامعة يستقبل وفد كلية العلوم والدراسات الانسانية برماح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93</cp:revision>
  <dcterms:created xsi:type="dcterms:W3CDTF">2015-02-10T13:06:57Z</dcterms:created>
  <dcterms:modified xsi:type="dcterms:W3CDTF">2015-03-01T10:18:25Z</dcterms:modified>
</cp:coreProperties>
</file>