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11/05/36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11/05/36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11/05/36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11/05/36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11/05/36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11/05/36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11/05/36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11/05/36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11/05/36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11/05/36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11/05/36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11/05/36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1412776"/>
            <a:ext cx="8208912" cy="1728192"/>
          </a:xfrm>
        </p:spPr>
        <p:txBody>
          <a:bodyPr>
            <a:normAutofit/>
          </a:bodyPr>
          <a:lstStyle/>
          <a:p>
            <a:r>
              <a:rPr lang="ar-SA" sz="3600" b="1">
                <a:effectLst/>
              </a:rPr>
              <a:t>معالي مدير الجامعة في زيارة لجناح محوري الابتكار وريادة الأعمال </a:t>
            </a:r>
            <a:endParaRPr lang="en-US" sz="360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a:bodyPr>
          <a:lstStyle/>
          <a:p>
            <a:pPr marL="0" indent="0" algn="r" fontAlgn="t">
              <a:buNone/>
            </a:pPr>
            <a:r>
              <a:rPr lang="ar-SA" dirty="0"/>
              <a:t>ضمن فعاليات الملتقى التحضيري للمؤتمر العلمي السادس لطلاب وطالبات التعليم العالي بالمملكة، قام معالي مدير الجامعة الدكتور خالد بن سعد المقرن بزيارة الجناح الخاص بمحوري الابتكار و ريادة الأعمال والذي يشرف عليهما مركز الابتكار والأفكار الطلابية المتميزة التابع لوكالة الجامعة للدراسات العليا والبحث العلمي بالجامعة ، حيث قام سعادة الدكتور بخيت بن عوض الرشيدي مدير المركز بشرح واف عن آلية تقديم المشاركات الطلابية وتحكيمها من قبل اللجنة المشكلة من أعضاء هيئة التدريس بالجامعة في تخصصات علمية مختلفة، </a:t>
            </a: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lnSpcReduction="10000"/>
          </a:bodyPr>
          <a:lstStyle/>
          <a:p>
            <a:r>
              <a:rPr lang="ar-SA" dirty="0"/>
              <a:t>ثم قدم سعادته شرحاً دقيقاً لعدد من الابتكارات الهامة والمتميزة، وأوضح سعادته أن هذا العام شهد طفرة نوعية وكمية في الأعمال المقدمة للمركز، مما يعكس مدى التطور والوعى الكامل للطلاب بمتطلبات العصر والتحول نحو مجتمع اقتصادي مبني على المعرفة ، وقد أعرب معالي مدير الجامعة عن سعادته بما شاهده من ابتكارات ومشاريع بحثية وأثنى معاليه على الروح الحماسية والتنافسية التي تميز بها المشاركين، وقدم معاليه الشكر لسعادة وكيل الجامعة للدراسات العليا والبحث العلمي الأستاذ الدكتور محمد بن عبدالله الشايع ومدير مركز الابتكار و الأفكار الطلابية سعادة الدكتور بخيت بن عوض الرشيدي و جميع منسوبي على المساهمة في خلق بيئة بحثية وابتكارية متميزة بين طلاب الجامعة ،مؤكداً على مواصلة الجهد في سبيل خدمة الوطن و الجامعة.</a:t>
            </a:r>
            <a:endParaRPr lang="en-US" dirty="0"/>
          </a:p>
          <a:p>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27379629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2881</TotalTime>
  <Words>209</Words>
  <Application>Microsoft Office PowerPoint</Application>
  <PresentationFormat>عرض على الشاشة (3:4)‏</PresentationFormat>
  <Paragraphs>3</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معالي مدير الجامعة في زيارة لجناح محوري الابتكار وريادة الأعمال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92</cp:revision>
  <dcterms:created xsi:type="dcterms:W3CDTF">2015-02-10T13:06:57Z</dcterms:created>
  <dcterms:modified xsi:type="dcterms:W3CDTF">2015-03-01T10:02:09Z</dcterms:modified>
</cp:coreProperties>
</file>