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r>
              <a:rPr lang="ar-SA" sz="3600" b="1" dirty="0">
                <a:effectLst/>
              </a:rPr>
              <a:t>المجلس العلمي يعقد اجتماعه السابع عشر للعام الجامعي 1435/1436هـ ويصدر عدداً من القرارات 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/>
          </a:bodyPr>
          <a:lstStyle/>
          <a:p>
            <a:r>
              <a:rPr lang="ar-SA" dirty="0"/>
              <a:t>عقد المجلس العلمي بوكالة الجامعة للدراسات العليا والبحث العلمي اجتماعه السابع عشر للعام الجامعي 1435/1436 هـ بتاريخ 19/4/1436هـ ،برئاسة سعادة الأستاذ الدكتور محمد بن عبدالله الشايع وكيل الجامعة للدراسات العليا والبحث العلمي و رئيس المجلس العلمي، والسادة أعضاء المجلس العلمي ، و أوضح سعادة الدكتور إبراهيم </a:t>
            </a:r>
            <a:r>
              <a:rPr lang="ar-SA" dirty="0" err="1"/>
              <a:t>الحسينان</a:t>
            </a:r>
            <a:r>
              <a:rPr lang="ar-SA" dirty="0"/>
              <a:t> أمين المجلس ، أن المجلس ناقش العديد من الموضوعات المدرجة على قائمة جدول الأعمال ،حيث تمت مناقشة توصية اللجنة المشكلة من المجلس العلمي لدراسة لائحة الاتصال العلمي ، والتوصية بالموافقة على عدد من الطلبات لأعضاء هيئة التدريس بالجامعة لحضور دورات علمية في تخصصات مختلفة وكذلك الموافقة على توصيات لجنة النشر والترجمة لتحكيم عدد من الكتب المؤلفة ، والموافقة على إعادة التشكيل لبعض لجان التحكيم لعدد من الكتب المقدمة لمركز النشر والترجمة.</a:t>
            </a: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2881</TotalTime>
  <Words>135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المجلس العلمي يعقد اجتماعه السابع عشر للعام الجامعي 1435/1436هـ ويصدر عدداً من القرارات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92</cp:revision>
  <dcterms:created xsi:type="dcterms:W3CDTF">2015-02-10T13:06:57Z</dcterms:created>
  <dcterms:modified xsi:type="dcterms:W3CDTF">2015-02-26T08:11:35Z</dcterms:modified>
</cp:coreProperties>
</file>